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4" r:id="rId3"/>
    <p:sldId id="295" r:id="rId4"/>
    <p:sldId id="296" r:id="rId5"/>
    <p:sldId id="297" r:id="rId6"/>
    <p:sldId id="298" r:id="rId7"/>
    <p:sldId id="292" r:id="rId8"/>
    <p:sldId id="313" r:id="rId9"/>
    <p:sldId id="306" r:id="rId10"/>
    <p:sldId id="308" r:id="rId11"/>
    <p:sldId id="307" r:id="rId12"/>
    <p:sldId id="309" r:id="rId13"/>
    <p:sldId id="310" r:id="rId14"/>
    <p:sldId id="311" r:id="rId15"/>
    <p:sldId id="312" r:id="rId16"/>
    <p:sldId id="289" r:id="rId17"/>
    <p:sldId id="257" r:id="rId18"/>
    <p:sldId id="258" r:id="rId19"/>
    <p:sldId id="259" r:id="rId20"/>
    <p:sldId id="260" r:id="rId21"/>
    <p:sldId id="261" r:id="rId22"/>
    <p:sldId id="263" r:id="rId23"/>
    <p:sldId id="262" r:id="rId24"/>
    <p:sldId id="264" r:id="rId25"/>
    <p:sldId id="299" r:id="rId26"/>
    <p:sldId id="300" r:id="rId27"/>
    <p:sldId id="267" r:id="rId28"/>
    <p:sldId id="265" r:id="rId29"/>
    <p:sldId id="266" r:id="rId30"/>
    <p:sldId id="272" r:id="rId31"/>
    <p:sldId id="270" r:id="rId32"/>
    <p:sldId id="268" r:id="rId33"/>
    <p:sldId id="269" r:id="rId34"/>
    <p:sldId id="271" r:id="rId35"/>
    <p:sldId id="290" r:id="rId36"/>
    <p:sldId id="273" r:id="rId37"/>
    <p:sldId id="274" r:id="rId38"/>
    <p:sldId id="275" r:id="rId39"/>
    <p:sldId id="291" r:id="rId40"/>
    <p:sldId id="277" r:id="rId41"/>
    <p:sldId id="301" r:id="rId42"/>
    <p:sldId id="302" r:id="rId43"/>
    <p:sldId id="276" r:id="rId44"/>
    <p:sldId id="278" r:id="rId45"/>
    <p:sldId id="279" r:id="rId46"/>
    <p:sldId id="280" r:id="rId47"/>
    <p:sldId id="281" r:id="rId48"/>
    <p:sldId id="282" r:id="rId49"/>
    <p:sldId id="283" r:id="rId50"/>
    <p:sldId id="284" r:id="rId51"/>
    <p:sldId id="285" r:id="rId52"/>
    <p:sldId id="286" r:id="rId53"/>
    <p:sldId id="287" r:id="rId54"/>
    <p:sldId id="288" r:id="rId55"/>
    <p:sldId id="303" r:id="rId56"/>
    <p:sldId id="304" r:id="rId57"/>
    <p:sldId id="305"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3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CE50007-786D-4571-9A9D-35F051578831}" type="datetimeFigureOut">
              <a:rPr lang="en-US" smtClean="0"/>
              <a:pPr/>
              <a:t>12/7/2010</a:t>
            </a:fld>
            <a:endParaRPr lang="en-ZA"/>
          </a:p>
        </p:txBody>
      </p:sp>
      <p:sp>
        <p:nvSpPr>
          <p:cNvPr id="19" name="Footer Placeholder 18"/>
          <p:cNvSpPr>
            <a:spLocks noGrp="1"/>
          </p:cNvSpPr>
          <p:nvPr>
            <p:ph type="ftr" sz="quarter" idx="11"/>
          </p:nvPr>
        </p:nvSpPr>
        <p:spPr/>
        <p:txBody>
          <a:bodyPr/>
          <a:lstStyle/>
          <a:p>
            <a:endParaRPr lang="en-ZA"/>
          </a:p>
        </p:txBody>
      </p:sp>
      <p:sp>
        <p:nvSpPr>
          <p:cNvPr id="27" name="Slide Number Placeholder 26"/>
          <p:cNvSpPr>
            <a:spLocks noGrp="1"/>
          </p:cNvSpPr>
          <p:nvPr>
            <p:ph type="sldNum" sz="quarter" idx="12"/>
          </p:nvPr>
        </p:nvSpPr>
        <p:spPr/>
        <p:txBody>
          <a:bodyPr/>
          <a:lstStyle/>
          <a:p>
            <a:fld id="{EA88B913-59B8-4DB4-BEA5-219A648E9B1B}"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E50007-786D-4571-9A9D-35F051578831}" type="datetimeFigureOut">
              <a:rPr lang="en-US" smtClean="0"/>
              <a:pPr/>
              <a:t>12/7/2010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A88B913-59B8-4DB4-BEA5-219A648E9B1B}"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E50007-786D-4571-9A9D-35F051578831}" type="datetimeFigureOut">
              <a:rPr lang="en-US" smtClean="0"/>
              <a:pPr/>
              <a:t>12/7/2010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A88B913-59B8-4DB4-BEA5-219A648E9B1B}"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E50007-786D-4571-9A9D-35F051578831}" type="datetimeFigureOut">
              <a:rPr lang="en-US" smtClean="0"/>
              <a:pPr/>
              <a:t>12/7/2010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A88B913-59B8-4DB4-BEA5-219A648E9B1B}"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E50007-786D-4571-9A9D-35F051578831}" type="datetimeFigureOut">
              <a:rPr lang="en-US" smtClean="0"/>
              <a:pPr/>
              <a:t>12/7/2010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A88B913-59B8-4DB4-BEA5-219A648E9B1B}"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E50007-786D-4571-9A9D-35F051578831}" type="datetimeFigureOut">
              <a:rPr lang="en-US" smtClean="0"/>
              <a:pPr/>
              <a:t>12/7/2010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A88B913-59B8-4DB4-BEA5-219A648E9B1B}"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E50007-786D-4571-9A9D-35F051578831}" type="datetimeFigureOut">
              <a:rPr lang="en-US" smtClean="0"/>
              <a:pPr/>
              <a:t>12/7/2010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A88B913-59B8-4DB4-BEA5-219A648E9B1B}"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E50007-786D-4571-9A9D-35F051578831}" type="datetimeFigureOut">
              <a:rPr lang="en-US" smtClean="0"/>
              <a:pPr/>
              <a:t>12/7/2010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A88B913-59B8-4DB4-BEA5-219A648E9B1B}"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E50007-786D-4571-9A9D-35F051578831}" type="datetimeFigureOut">
              <a:rPr lang="en-US" smtClean="0"/>
              <a:pPr/>
              <a:t>12/7/2010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EA88B913-59B8-4DB4-BEA5-219A648E9B1B}"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E50007-786D-4571-9A9D-35F051578831}" type="datetimeFigureOut">
              <a:rPr lang="en-US" smtClean="0"/>
              <a:pPr/>
              <a:t>12/7/2010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A88B913-59B8-4DB4-BEA5-219A648E9B1B}"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E50007-786D-4571-9A9D-35F051578831}" type="datetimeFigureOut">
              <a:rPr lang="en-US" smtClean="0"/>
              <a:pPr/>
              <a:t>12/7/2010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a:xfrm>
            <a:off x="8077200" y="6356350"/>
            <a:ext cx="609600" cy="365125"/>
          </a:xfrm>
        </p:spPr>
        <p:txBody>
          <a:bodyPr/>
          <a:lstStyle/>
          <a:p>
            <a:fld id="{EA88B913-59B8-4DB4-BEA5-219A648E9B1B}" type="slidenum">
              <a:rPr lang="en-ZA" smtClean="0"/>
              <a:pPr/>
              <a:t>‹#›</a:t>
            </a:fld>
            <a:endParaRPr lang="en-Z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CE50007-786D-4571-9A9D-35F051578831}" type="datetimeFigureOut">
              <a:rPr lang="en-US" smtClean="0"/>
              <a:pPr/>
              <a:t>12/7/2010</a:t>
            </a:fld>
            <a:endParaRPr lang="en-Z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Z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88B913-59B8-4DB4-BEA5-219A648E9B1B}" type="slidenum">
              <a:rPr lang="en-ZA" smtClean="0"/>
              <a:pPr/>
              <a:t>‹#›</a:t>
            </a:fld>
            <a:endParaRPr lang="en-Z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The sooner the better</a:t>
            </a:r>
            <a:endParaRPr lang="en-ZA" dirty="0"/>
          </a:p>
        </p:txBody>
      </p:sp>
      <p:sp>
        <p:nvSpPr>
          <p:cNvPr id="3" name="Subtitle 2"/>
          <p:cNvSpPr>
            <a:spLocks noGrp="1"/>
          </p:cNvSpPr>
          <p:nvPr>
            <p:ph type="subTitle" idx="1"/>
          </p:nvPr>
        </p:nvSpPr>
        <p:spPr/>
        <p:txBody>
          <a:bodyPr/>
          <a:lstStyle/>
          <a:p>
            <a:r>
              <a:rPr lang="en-ZA" dirty="0" smtClean="0"/>
              <a:t>Old time religion</a:t>
            </a:r>
            <a:endParaRPr lang="en-Z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62500" lnSpcReduction="20000"/>
          </a:bodyPr>
          <a:lstStyle/>
          <a:p>
            <a:r>
              <a:rPr lang="en-ZA" dirty="0"/>
              <a:t>Gen 22:5  And Abraham said unto his young men, Abide ye here with the ass; and I and the lad will go yonder and worship, and come again to you. </a:t>
            </a:r>
          </a:p>
          <a:p>
            <a:r>
              <a:rPr lang="en-ZA" dirty="0"/>
              <a:t>Gen 22:6  And Abraham took the wood of the burnt offering, and laid </a:t>
            </a:r>
            <a:r>
              <a:rPr lang="en-ZA" i="1" dirty="0"/>
              <a:t>it</a:t>
            </a:r>
            <a:r>
              <a:rPr lang="en-ZA" dirty="0"/>
              <a:t> upon Isaac his son; and he took the fire in his hand, and a knife; and they went both of them together. </a:t>
            </a:r>
          </a:p>
          <a:p>
            <a:r>
              <a:rPr lang="en-ZA" dirty="0"/>
              <a:t>Gen 22:7  And Isaac </a:t>
            </a:r>
            <a:r>
              <a:rPr lang="en-ZA" dirty="0" err="1"/>
              <a:t>spake</a:t>
            </a:r>
            <a:r>
              <a:rPr lang="en-ZA" dirty="0"/>
              <a:t> unto Abraham his father, and said, My father: and he said, Here </a:t>
            </a:r>
            <a:r>
              <a:rPr lang="en-ZA" i="1" dirty="0"/>
              <a:t>am</a:t>
            </a:r>
            <a:r>
              <a:rPr lang="en-ZA" dirty="0"/>
              <a:t> I, my son. And he said, Behold the fire and the wood: but where </a:t>
            </a:r>
            <a:r>
              <a:rPr lang="en-ZA" i="1" dirty="0"/>
              <a:t>is</a:t>
            </a:r>
            <a:r>
              <a:rPr lang="en-ZA" dirty="0"/>
              <a:t> the lamb for a burnt offering? </a:t>
            </a:r>
          </a:p>
          <a:p>
            <a:r>
              <a:rPr lang="en-ZA" sz="3200" dirty="0">
                <a:solidFill>
                  <a:srgbClr val="FF0000"/>
                </a:solidFill>
              </a:rPr>
              <a:t>Gen 22:8  And Abraham said, My son, God will provide himself a lamb for a burnt offering: so they went both of them together. </a:t>
            </a:r>
          </a:p>
          <a:p>
            <a:r>
              <a:rPr lang="en-ZA" dirty="0"/>
              <a:t>Gen 22:9  And they came to the place which God had told him of; and Abraham built an altar there, and laid the wood in order, and bound Isaac his son, and laid him on the altar upon the wood. </a:t>
            </a:r>
          </a:p>
          <a:p>
            <a:r>
              <a:rPr lang="en-ZA" dirty="0"/>
              <a:t>Gen 22:10  And Abraham stretched forth his hand, and took the knife to slay his son. </a:t>
            </a:r>
          </a:p>
          <a:p>
            <a:r>
              <a:rPr lang="en-ZA" dirty="0"/>
              <a:t>Gen 22:11  And the angel of the LORD called unto him out of heaven, and said, Abraham, Abraham: and he said, Here </a:t>
            </a:r>
            <a:r>
              <a:rPr lang="en-ZA" i="1" dirty="0"/>
              <a:t>am</a:t>
            </a:r>
            <a:r>
              <a:rPr lang="en-ZA" dirty="0"/>
              <a:t> I. </a:t>
            </a:r>
          </a:p>
          <a:p>
            <a:r>
              <a:rPr lang="en-ZA" dirty="0"/>
              <a:t>Gen 22:12  And he said, Lay not </a:t>
            </a:r>
            <a:r>
              <a:rPr lang="en-ZA" dirty="0" err="1"/>
              <a:t>thine</a:t>
            </a:r>
            <a:r>
              <a:rPr lang="en-ZA" dirty="0"/>
              <a:t> hand upon the lad, neither do thou any thing unto him: for now I know that thou </a:t>
            </a:r>
            <a:r>
              <a:rPr lang="en-ZA" dirty="0" err="1"/>
              <a:t>fearest</a:t>
            </a:r>
            <a:r>
              <a:rPr lang="en-ZA" dirty="0"/>
              <a:t> God, seeing thou hast not withheld thy son, </a:t>
            </a:r>
            <a:r>
              <a:rPr lang="en-ZA" dirty="0" err="1"/>
              <a:t>thine</a:t>
            </a:r>
            <a:r>
              <a:rPr lang="en-ZA" dirty="0"/>
              <a:t> only </a:t>
            </a:r>
            <a:r>
              <a:rPr lang="en-ZA" i="1" dirty="0"/>
              <a:t>son</a:t>
            </a:r>
            <a:r>
              <a:rPr lang="en-ZA" dirty="0"/>
              <a:t> from me. </a:t>
            </a:r>
            <a:endParaRPr lang="en-ZA" dirty="0"/>
          </a:p>
        </p:txBody>
      </p:sp>
    </p:spTree>
    <p:extLst>
      <p:ext uri="{BB962C8B-B14F-4D97-AF65-F5344CB8AC3E}">
        <p14:creationId xmlns:p14="http://schemas.microsoft.com/office/powerpoint/2010/main" val="690595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62500" lnSpcReduction="20000"/>
          </a:bodyPr>
          <a:lstStyle/>
          <a:p>
            <a:r>
              <a:rPr lang="en-ZA" dirty="0"/>
              <a:t>Gen 22:5  And Abraham said unto his young men, Abide ye here with the ass; and I and the lad will go yonder and worship, and come again to you. </a:t>
            </a:r>
          </a:p>
          <a:p>
            <a:r>
              <a:rPr lang="en-ZA" dirty="0"/>
              <a:t>Gen 22:6  And Abraham took the wood of the burnt offering, and laid </a:t>
            </a:r>
            <a:r>
              <a:rPr lang="en-ZA" i="1" dirty="0"/>
              <a:t>it</a:t>
            </a:r>
            <a:r>
              <a:rPr lang="en-ZA" dirty="0"/>
              <a:t> upon Isaac his son; and he took the fire in his hand, and a knife; and they went both of them together. </a:t>
            </a:r>
          </a:p>
          <a:p>
            <a:r>
              <a:rPr lang="en-ZA" dirty="0"/>
              <a:t>Gen 22:7  And Isaac </a:t>
            </a:r>
            <a:r>
              <a:rPr lang="en-ZA" dirty="0" err="1"/>
              <a:t>spake</a:t>
            </a:r>
            <a:r>
              <a:rPr lang="en-ZA" dirty="0"/>
              <a:t> unto Abraham his father, and said, My father: and he said, Here </a:t>
            </a:r>
            <a:r>
              <a:rPr lang="en-ZA" i="1" dirty="0"/>
              <a:t>am</a:t>
            </a:r>
            <a:r>
              <a:rPr lang="en-ZA" dirty="0"/>
              <a:t> I, my son. And he said, Behold the fire and the wood: but where </a:t>
            </a:r>
            <a:r>
              <a:rPr lang="en-ZA" i="1" dirty="0"/>
              <a:t>is</a:t>
            </a:r>
            <a:r>
              <a:rPr lang="en-ZA" dirty="0"/>
              <a:t> the lamb for a burnt offering? </a:t>
            </a:r>
          </a:p>
          <a:p>
            <a:r>
              <a:rPr lang="en-ZA" dirty="0"/>
              <a:t>Gen 22:8  And Abraham said, My son, God will provide himself a lamb for a burnt offering: so they went both of them together. </a:t>
            </a:r>
          </a:p>
          <a:p>
            <a:r>
              <a:rPr lang="en-ZA" sz="3200" dirty="0">
                <a:solidFill>
                  <a:srgbClr val="FF0000"/>
                </a:solidFill>
              </a:rPr>
              <a:t>Gen 22:9  And they came to the place which God had told him of; and Abraham built an altar there, and laid the wood in order, and bound Isaac his son, and laid him on the altar upon the wood. </a:t>
            </a:r>
          </a:p>
          <a:p>
            <a:r>
              <a:rPr lang="en-ZA" dirty="0"/>
              <a:t>Gen 22:10  And Abraham stretched forth his hand, and took the knife to slay his son. </a:t>
            </a:r>
          </a:p>
          <a:p>
            <a:r>
              <a:rPr lang="en-ZA" dirty="0"/>
              <a:t>Gen 22:11  And the angel of the LORD called unto him out of heaven, and said, Abraham, Abraham: and he said, Here </a:t>
            </a:r>
            <a:r>
              <a:rPr lang="en-ZA" i="1" dirty="0"/>
              <a:t>am</a:t>
            </a:r>
            <a:r>
              <a:rPr lang="en-ZA" dirty="0"/>
              <a:t> I. </a:t>
            </a:r>
          </a:p>
          <a:p>
            <a:r>
              <a:rPr lang="en-ZA" dirty="0"/>
              <a:t>Gen 22:12  And he said, Lay not </a:t>
            </a:r>
            <a:r>
              <a:rPr lang="en-ZA" dirty="0" err="1"/>
              <a:t>thine</a:t>
            </a:r>
            <a:r>
              <a:rPr lang="en-ZA" dirty="0"/>
              <a:t> hand upon the lad, neither do thou any thing unto him: for now I know that thou </a:t>
            </a:r>
            <a:r>
              <a:rPr lang="en-ZA" dirty="0" err="1"/>
              <a:t>fearest</a:t>
            </a:r>
            <a:r>
              <a:rPr lang="en-ZA" dirty="0"/>
              <a:t> God, seeing thou hast not withheld thy son, </a:t>
            </a:r>
            <a:r>
              <a:rPr lang="en-ZA" dirty="0" err="1"/>
              <a:t>thine</a:t>
            </a:r>
            <a:r>
              <a:rPr lang="en-ZA" dirty="0"/>
              <a:t> only </a:t>
            </a:r>
            <a:r>
              <a:rPr lang="en-ZA" i="1" dirty="0"/>
              <a:t>son</a:t>
            </a:r>
            <a:r>
              <a:rPr lang="en-ZA" dirty="0"/>
              <a:t> from me. </a:t>
            </a:r>
            <a:endParaRPr lang="en-ZA" dirty="0"/>
          </a:p>
        </p:txBody>
      </p:sp>
    </p:spTree>
    <p:extLst>
      <p:ext uri="{BB962C8B-B14F-4D97-AF65-F5344CB8AC3E}">
        <p14:creationId xmlns:p14="http://schemas.microsoft.com/office/powerpoint/2010/main" val="2248852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62500" lnSpcReduction="20000"/>
          </a:bodyPr>
          <a:lstStyle/>
          <a:p>
            <a:r>
              <a:rPr lang="en-ZA" dirty="0"/>
              <a:t>Gen 22:5  And Abraham said unto his young men, Abide ye here with the ass; and I and the lad will go yonder and worship, and come again to you. </a:t>
            </a:r>
          </a:p>
          <a:p>
            <a:r>
              <a:rPr lang="en-ZA" dirty="0"/>
              <a:t>Gen 22:6  And Abraham took the wood of the burnt offering, and laid </a:t>
            </a:r>
            <a:r>
              <a:rPr lang="en-ZA" i="1" dirty="0"/>
              <a:t>it</a:t>
            </a:r>
            <a:r>
              <a:rPr lang="en-ZA" dirty="0"/>
              <a:t> upon Isaac his son; and he took the fire in his hand, and a knife; and they went both of them together. </a:t>
            </a:r>
          </a:p>
          <a:p>
            <a:r>
              <a:rPr lang="en-ZA" dirty="0"/>
              <a:t>Gen 22:7  And Isaac </a:t>
            </a:r>
            <a:r>
              <a:rPr lang="en-ZA" dirty="0" err="1"/>
              <a:t>spake</a:t>
            </a:r>
            <a:r>
              <a:rPr lang="en-ZA" dirty="0"/>
              <a:t> unto Abraham his father, and said, My father: and he said, Here </a:t>
            </a:r>
            <a:r>
              <a:rPr lang="en-ZA" i="1" dirty="0"/>
              <a:t>am</a:t>
            </a:r>
            <a:r>
              <a:rPr lang="en-ZA" dirty="0"/>
              <a:t> I, my son. And he said, Behold the fire and the wood: but where </a:t>
            </a:r>
            <a:r>
              <a:rPr lang="en-ZA" i="1" dirty="0"/>
              <a:t>is</a:t>
            </a:r>
            <a:r>
              <a:rPr lang="en-ZA" dirty="0"/>
              <a:t> the lamb for a burnt offering? </a:t>
            </a:r>
          </a:p>
          <a:p>
            <a:r>
              <a:rPr lang="en-ZA" dirty="0"/>
              <a:t>Gen 22:8  And Abraham said, My son, God will provide himself a lamb for a burnt offering: so they went both of them together. </a:t>
            </a:r>
          </a:p>
          <a:p>
            <a:r>
              <a:rPr lang="en-ZA" dirty="0"/>
              <a:t>Gen 22:9  And they came to the place which God had told him of; and Abraham built an altar there, and laid the wood in order, and bound Isaac his son, and laid him on the altar upon the wood. </a:t>
            </a:r>
            <a:endParaRPr lang="en-ZA" sz="3200" dirty="0">
              <a:solidFill>
                <a:srgbClr val="FF0000"/>
              </a:solidFill>
            </a:endParaRPr>
          </a:p>
          <a:p>
            <a:r>
              <a:rPr lang="en-ZA" sz="3200" dirty="0">
                <a:solidFill>
                  <a:srgbClr val="FF0000"/>
                </a:solidFill>
              </a:rPr>
              <a:t>Gen 22:10  And Abraham stretched forth his hand, and took the knife to slay his son. </a:t>
            </a:r>
          </a:p>
          <a:p>
            <a:r>
              <a:rPr lang="en-ZA" dirty="0"/>
              <a:t>Gen 22:11  And the angel of the LORD called unto him out of heaven, and said, Abraham, Abraham: and he said, Here </a:t>
            </a:r>
            <a:r>
              <a:rPr lang="en-ZA" i="1" dirty="0"/>
              <a:t>am</a:t>
            </a:r>
            <a:r>
              <a:rPr lang="en-ZA" dirty="0"/>
              <a:t> I. </a:t>
            </a:r>
          </a:p>
          <a:p>
            <a:r>
              <a:rPr lang="en-ZA" dirty="0"/>
              <a:t>Gen 22:12  And he said, Lay not </a:t>
            </a:r>
            <a:r>
              <a:rPr lang="en-ZA" dirty="0" err="1"/>
              <a:t>thine</a:t>
            </a:r>
            <a:r>
              <a:rPr lang="en-ZA" dirty="0"/>
              <a:t> hand upon the lad, neither do thou any thing unto him: for now I know that thou </a:t>
            </a:r>
            <a:r>
              <a:rPr lang="en-ZA" dirty="0" err="1"/>
              <a:t>fearest</a:t>
            </a:r>
            <a:r>
              <a:rPr lang="en-ZA" dirty="0"/>
              <a:t> God, seeing thou hast not withheld thy son, </a:t>
            </a:r>
            <a:r>
              <a:rPr lang="en-ZA" dirty="0" err="1"/>
              <a:t>thine</a:t>
            </a:r>
            <a:r>
              <a:rPr lang="en-ZA" dirty="0"/>
              <a:t> only </a:t>
            </a:r>
            <a:r>
              <a:rPr lang="en-ZA" i="1" dirty="0"/>
              <a:t>son</a:t>
            </a:r>
            <a:r>
              <a:rPr lang="en-ZA" dirty="0"/>
              <a:t> from me. </a:t>
            </a:r>
            <a:endParaRPr lang="en-ZA" dirty="0"/>
          </a:p>
        </p:txBody>
      </p:sp>
    </p:spTree>
    <p:extLst>
      <p:ext uri="{BB962C8B-B14F-4D97-AF65-F5344CB8AC3E}">
        <p14:creationId xmlns:p14="http://schemas.microsoft.com/office/powerpoint/2010/main" val="3168736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62500" lnSpcReduction="20000"/>
          </a:bodyPr>
          <a:lstStyle/>
          <a:p>
            <a:r>
              <a:rPr lang="en-ZA" dirty="0"/>
              <a:t>Gen 22:5  And Abraham said unto his young men, Abide ye here with the ass; and I and the lad will go yonder and worship, and come again to you. </a:t>
            </a:r>
          </a:p>
          <a:p>
            <a:r>
              <a:rPr lang="en-ZA" dirty="0"/>
              <a:t>Gen 22:6  And Abraham took the wood of the burnt offering, and laid </a:t>
            </a:r>
            <a:r>
              <a:rPr lang="en-ZA" i="1" dirty="0"/>
              <a:t>it</a:t>
            </a:r>
            <a:r>
              <a:rPr lang="en-ZA" dirty="0"/>
              <a:t> upon Isaac his son; and he took the fire in his hand, and a knife; and they went both of them together. </a:t>
            </a:r>
          </a:p>
          <a:p>
            <a:r>
              <a:rPr lang="en-ZA" dirty="0"/>
              <a:t>Gen 22:7  And Isaac </a:t>
            </a:r>
            <a:r>
              <a:rPr lang="en-ZA" dirty="0" err="1"/>
              <a:t>spake</a:t>
            </a:r>
            <a:r>
              <a:rPr lang="en-ZA" dirty="0"/>
              <a:t> unto Abraham his father, and said, My father: and he said, Here </a:t>
            </a:r>
            <a:r>
              <a:rPr lang="en-ZA" i="1" dirty="0"/>
              <a:t>am</a:t>
            </a:r>
            <a:r>
              <a:rPr lang="en-ZA" dirty="0"/>
              <a:t> I, my son. And he said, Behold the fire and the wood: but where </a:t>
            </a:r>
            <a:r>
              <a:rPr lang="en-ZA" i="1" dirty="0"/>
              <a:t>is</a:t>
            </a:r>
            <a:r>
              <a:rPr lang="en-ZA" dirty="0"/>
              <a:t> the lamb for a burnt offering? </a:t>
            </a:r>
          </a:p>
          <a:p>
            <a:r>
              <a:rPr lang="en-ZA" dirty="0"/>
              <a:t>Gen 22:8  And Abraham said, My son, God will provide himself a lamb for a burnt offering: so they went both of them together. </a:t>
            </a:r>
          </a:p>
          <a:p>
            <a:r>
              <a:rPr lang="en-ZA" dirty="0"/>
              <a:t>Gen 22:9  And they came to the place which God had told him of; and Abraham built an altar there, and laid the wood in order, and bound Isaac his son, and laid him on the altar upon the wood. </a:t>
            </a:r>
          </a:p>
          <a:p>
            <a:r>
              <a:rPr lang="en-ZA" dirty="0"/>
              <a:t>Gen 22:10  And Abraham stretched forth his hand, and took the knife to slay his son. </a:t>
            </a:r>
          </a:p>
          <a:p>
            <a:r>
              <a:rPr lang="en-ZA" sz="3200" dirty="0">
                <a:solidFill>
                  <a:srgbClr val="FF0000"/>
                </a:solidFill>
              </a:rPr>
              <a:t>Gen 22:11  And the angel of the LORD called unto him out of heaven, and said, Abraham, Abraham: and he said, Here </a:t>
            </a:r>
            <a:r>
              <a:rPr lang="en-ZA" sz="3200" i="1" dirty="0">
                <a:solidFill>
                  <a:srgbClr val="FF0000"/>
                </a:solidFill>
              </a:rPr>
              <a:t>am</a:t>
            </a:r>
            <a:r>
              <a:rPr lang="en-ZA" sz="3200" dirty="0">
                <a:solidFill>
                  <a:srgbClr val="FF0000"/>
                </a:solidFill>
              </a:rPr>
              <a:t> I. </a:t>
            </a:r>
          </a:p>
          <a:p>
            <a:r>
              <a:rPr lang="en-ZA" dirty="0"/>
              <a:t>Gen 22:12  And he said, Lay not </a:t>
            </a:r>
            <a:r>
              <a:rPr lang="en-ZA" dirty="0" err="1"/>
              <a:t>thine</a:t>
            </a:r>
            <a:r>
              <a:rPr lang="en-ZA" dirty="0"/>
              <a:t> hand upon the lad, neither do thou any thing unto him: for now I know that thou </a:t>
            </a:r>
            <a:r>
              <a:rPr lang="en-ZA" dirty="0" err="1"/>
              <a:t>fearest</a:t>
            </a:r>
            <a:r>
              <a:rPr lang="en-ZA" dirty="0"/>
              <a:t> God, seeing thou hast not withheld thy son, </a:t>
            </a:r>
            <a:r>
              <a:rPr lang="en-ZA" dirty="0" err="1"/>
              <a:t>thine</a:t>
            </a:r>
            <a:r>
              <a:rPr lang="en-ZA" dirty="0"/>
              <a:t> only </a:t>
            </a:r>
            <a:r>
              <a:rPr lang="en-ZA" i="1" dirty="0"/>
              <a:t>son</a:t>
            </a:r>
            <a:r>
              <a:rPr lang="en-ZA" dirty="0"/>
              <a:t> from me. </a:t>
            </a:r>
            <a:endParaRPr lang="en-ZA" dirty="0"/>
          </a:p>
        </p:txBody>
      </p:sp>
    </p:spTree>
    <p:extLst>
      <p:ext uri="{BB962C8B-B14F-4D97-AF65-F5344CB8AC3E}">
        <p14:creationId xmlns:p14="http://schemas.microsoft.com/office/powerpoint/2010/main" val="3294905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62500" lnSpcReduction="20000"/>
          </a:bodyPr>
          <a:lstStyle/>
          <a:p>
            <a:r>
              <a:rPr lang="en-ZA" dirty="0"/>
              <a:t>Gen 22:5  And Abraham said unto his young men, Abide ye here with the ass; and I and the lad will go yonder and worship, and come again to you. </a:t>
            </a:r>
          </a:p>
          <a:p>
            <a:r>
              <a:rPr lang="en-ZA" dirty="0"/>
              <a:t>Gen 22:6  And Abraham took the wood of the burnt offering, and laid </a:t>
            </a:r>
            <a:r>
              <a:rPr lang="en-ZA" i="1" dirty="0"/>
              <a:t>it</a:t>
            </a:r>
            <a:r>
              <a:rPr lang="en-ZA" dirty="0"/>
              <a:t> upon Isaac his son; and he took the fire in his hand, and a knife; and they went both of them together. </a:t>
            </a:r>
          </a:p>
          <a:p>
            <a:r>
              <a:rPr lang="en-ZA" dirty="0"/>
              <a:t>Gen 22:7  And Isaac </a:t>
            </a:r>
            <a:r>
              <a:rPr lang="en-ZA" dirty="0" err="1"/>
              <a:t>spake</a:t>
            </a:r>
            <a:r>
              <a:rPr lang="en-ZA" dirty="0"/>
              <a:t> unto Abraham his father, and said, My father: and he said, Here </a:t>
            </a:r>
            <a:r>
              <a:rPr lang="en-ZA" i="1" dirty="0"/>
              <a:t>am</a:t>
            </a:r>
            <a:r>
              <a:rPr lang="en-ZA" dirty="0"/>
              <a:t> I, my son. And he said, Behold the fire and the wood: but where </a:t>
            </a:r>
            <a:r>
              <a:rPr lang="en-ZA" i="1" dirty="0"/>
              <a:t>is</a:t>
            </a:r>
            <a:r>
              <a:rPr lang="en-ZA" dirty="0"/>
              <a:t> the lamb for a burnt offering? </a:t>
            </a:r>
          </a:p>
          <a:p>
            <a:r>
              <a:rPr lang="en-ZA" dirty="0"/>
              <a:t>Gen 22:8  And Abraham said, My son, God will provide himself a lamb for a burnt offering: so they went both of them together. </a:t>
            </a:r>
          </a:p>
          <a:p>
            <a:r>
              <a:rPr lang="en-ZA" dirty="0"/>
              <a:t>Gen 22:9  And they came to the place which God had told him of; and Abraham built an altar there, and laid the wood in order, and bound Isaac his son, and laid him on the altar upon the wood. </a:t>
            </a:r>
          </a:p>
          <a:p>
            <a:r>
              <a:rPr lang="en-ZA" dirty="0"/>
              <a:t>Gen 22:10  And Abraham stretched forth his hand, and took the knife to slay his son. </a:t>
            </a:r>
          </a:p>
          <a:p>
            <a:r>
              <a:rPr lang="en-ZA" dirty="0"/>
              <a:t>Gen 22:11  And the angel of the LORD called unto him out of heaven, and said, Abraham, Abraham: and he said, Here </a:t>
            </a:r>
            <a:r>
              <a:rPr lang="en-ZA" i="1" dirty="0"/>
              <a:t>am</a:t>
            </a:r>
            <a:r>
              <a:rPr lang="en-ZA" dirty="0"/>
              <a:t> I. </a:t>
            </a:r>
          </a:p>
          <a:p>
            <a:r>
              <a:rPr lang="en-ZA" sz="3200" dirty="0">
                <a:solidFill>
                  <a:srgbClr val="FF0000"/>
                </a:solidFill>
              </a:rPr>
              <a:t>Gen 22:12  And he said, Lay not </a:t>
            </a:r>
            <a:r>
              <a:rPr lang="en-ZA" sz="3200" dirty="0" err="1">
                <a:solidFill>
                  <a:srgbClr val="FF0000"/>
                </a:solidFill>
              </a:rPr>
              <a:t>thine</a:t>
            </a:r>
            <a:r>
              <a:rPr lang="en-ZA" sz="3200" dirty="0">
                <a:solidFill>
                  <a:srgbClr val="FF0000"/>
                </a:solidFill>
              </a:rPr>
              <a:t> hand upon the lad, neither do thou any thing unto him: for now I know that thou </a:t>
            </a:r>
            <a:r>
              <a:rPr lang="en-ZA" sz="3200" dirty="0" err="1">
                <a:solidFill>
                  <a:srgbClr val="FF0000"/>
                </a:solidFill>
              </a:rPr>
              <a:t>fearest</a:t>
            </a:r>
            <a:r>
              <a:rPr lang="en-ZA" sz="3200" dirty="0">
                <a:solidFill>
                  <a:srgbClr val="FF0000"/>
                </a:solidFill>
              </a:rPr>
              <a:t> God, seeing thou hast not withheld thy son, </a:t>
            </a:r>
            <a:r>
              <a:rPr lang="en-ZA" sz="3200" dirty="0" err="1">
                <a:solidFill>
                  <a:srgbClr val="FF0000"/>
                </a:solidFill>
              </a:rPr>
              <a:t>thine</a:t>
            </a:r>
            <a:r>
              <a:rPr lang="en-ZA" sz="3200" dirty="0">
                <a:solidFill>
                  <a:srgbClr val="FF0000"/>
                </a:solidFill>
              </a:rPr>
              <a:t> only </a:t>
            </a:r>
            <a:r>
              <a:rPr lang="en-ZA" sz="3200" i="1" dirty="0">
                <a:solidFill>
                  <a:srgbClr val="FF0000"/>
                </a:solidFill>
              </a:rPr>
              <a:t>son</a:t>
            </a:r>
            <a:r>
              <a:rPr lang="en-ZA" sz="3200" dirty="0">
                <a:solidFill>
                  <a:srgbClr val="FF0000"/>
                </a:solidFill>
              </a:rPr>
              <a:t> from me. </a:t>
            </a:r>
            <a:endParaRPr lang="en-ZA" sz="3200" dirty="0">
              <a:solidFill>
                <a:srgbClr val="FF0000"/>
              </a:solidFill>
            </a:endParaRPr>
          </a:p>
        </p:txBody>
      </p:sp>
    </p:spTree>
    <p:extLst>
      <p:ext uri="{BB962C8B-B14F-4D97-AF65-F5344CB8AC3E}">
        <p14:creationId xmlns:p14="http://schemas.microsoft.com/office/powerpoint/2010/main" val="2781246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62500" lnSpcReduction="20000"/>
          </a:bodyPr>
          <a:lstStyle/>
          <a:p>
            <a:r>
              <a:rPr lang="en-ZA" dirty="0"/>
              <a:t>Gen 22:5  And Abraham said unto his young men, Abide ye here with the ass; and I and the lad will go yonder and worship, and come again to you. </a:t>
            </a:r>
          </a:p>
          <a:p>
            <a:r>
              <a:rPr lang="en-ZA" dirty="0"/>
              <a:t>Gen 22:6  And Abraham took the wood of the burnt offering, and laid </a:t>
            </a:r>
            <a:r>
              <a:rPr lang="en-ZA" i="1" dirty="0"/>
              <a:t>it</a:t>
            </a:r>
            <a:r>
              <a:rPr lang="en-ZA" dirty="0"/>
              <a:t> upon Isaac his son; and he took the fire in his hand, and a knife; and they went both of them together. </a:t>
            </a:r>
          </a:p>
          <a:p>
            <a:r>
              <a:rPr lang="en-ZA" dirty="0"/>
              <a:t>Gen 22:7  And Isaac </a:t>
            </a:r>
            <a:r>
              <a:rPr lang="en-ZA" dirty="0" err="1"/>
              <a:t>spake</a:t>
            </a:r>
            <a:r>
              <a:rPr lang="en-ZA" dirty="0"/>
              <a:t> unto Abraham his father, and said, My father: and he said, Here </a:t>
            </a:r>
            <a:r>
              <a:rPr lang="en-ZA" i="1" dirty="0"/>
              <a:t>am</a:t>
            </a:r>
            <a:r>
              <a:rPr lang="en-ZA" dirty="0"/>
              <a:t> I, my son. And he said, Behold the fire and the wood: but where </a:t>
            </a:r>
            <a:r>
              <a:rPr lang="en-ZA" i="1" dirty="0"/>
              <a:t>is</a:t>
            </a:r>
            <a:r>
              <a:rPr lang="en-ZA" dirty="0"/>
              <a:t> the lamb for a burnt offering? </a:t>
            </a:r>
          </a:p>
          <a:p>
            <a:r>
              <a:rPr lang="en-ZA" dirty="0"/>
              <a:t>Gen 22:8  And Abraham said, My son, God will provide himself a lamb for a burnt offering: so they went both of them together. </a:t>
            </a:r>
          </a:p>
          <a:p>
            <a:r>
              <a:rPr lang="en-ZA" dirty="0"/>
              <a:t>Gen 22:9  And they came to the place which God had told him of; and Abraham built an altar there, and laid the wood in order, and bound Isaac his son, and laid him on the altar upon the wood. </a:t>
            </a:r>
          </a:p>
          <a:p>
            <a:r>
              <a:rPr lang="en-ZA" dirty="0"/>
              <a:t>Gen 22:10  And Abraham stretched forth his hand, and took the knife to slay his son. </a:t>
            </a:r>
          </a:p>
          <a:p>
            <a:r>
              <a:rPr lang="en-ZA" dirty="0"/>
              <a:t>Gen 22:11  And the angel of the LORD called unto him out of heaven, and said, Abraham, Abraham: and he said, Here </a:t>
            </a:r>
            <a:r>
              <a:rPr lang="en-ZA" i="1" dirty="0"/>
              <a:t>am</a:t>
            </a:r>
            <a:r>
              <a:rPr lang="en-ZA" dirty="0"/>
              <a:t> I. </a:t>
            </a:r>
          </a:p>
          <a:p>
            <a:r>
              <a:rPr lang="en-ZA" dirty="0"/>
              <a:t>Gen 22:12  And he said, Lay not </a:t>
            </a:r>
            <a:r>
              <a:rPr lang="en-ZA" dirty="0" err="1"/>
              <a:t>thine</a:t>
            </a:r>
            <a:r>
              <a:rPr lang="en-ZA" dirty="0"/>
              <a:t> hand upon the lad, neither do thou any thing unto him: for now I know that thou </a:t>
            </a:r>
            <a:r>
              <a:rPr lang="en-ZA" dirty="0" err="1"/>
              <a:t>fearest</a:t>
            </a:r>
            <a:r>
              <a:rPr lang="en-ZA" dirty="0"/>
              <a:t> God, seeing thou hast not withheld thy son, </a:t>
            </a:r>
            <a:r>
              <a:rPr lang="en-ZA" dirty="0" err="1"/>
              <a:t>thine</a:t>
            </a:r>
            <a:r>
              <a:rPr lang="en-ZA" dirty="0"/>
              <a:t> only </a:t>
            </a:r>
            <a:r>
              <a:rPr lang="en-ZA" i="1" dirty="0"/>
              <a:t>son</a:t>
            </a:r>
            <a:r>
              <a:rPr lang="en-ZA" dirty="0"/>
              <a:t> from me. </a:t>
            </a:r>
            <a:endParaRPr lang="en-ZA" dirty="0"/>
          </a:p>
        </p:txBody>
      </p:sp>
    </p:spTree>
    <p:extLst>
      <p:ext uri="{BB962C8B-B14F-4D97-AF65-F5344CB8AC3E}">
        <p14:creationId xmlns:p14="http://schemas.microsoft.com/office/powerpoint/2010/main" val="3758171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Worship in song</a:t>
            </a:r>
            <a:endParaRPr lang="en-ZA" dirty="0"/>
          </a:p>
        </p:txBody>
      </p:sp>
      <p:sp>
        <p:nvSpPr>
          <p:cNvPr id="3" name="Content Placeholder 2"/>
          <p:cNvSpPr>
            <a:spLocks noGrp="1"/>
          </p:cNvSpPr>
          <p:nvPr>
            <p:ph idx="1"/>
          </p:nvPr>
        </p:nvSpPr>
        <p:spPr/>
        <p:txBody>
          <a:bodyPr/>
          <a:lstStyle/>
          <a:p>
            <a:r>
              <a:rPr lang="en-ZA" dirty="0" smtClean="0"/>
              <a:t>Singing, as a part of religious service, is as much an act of worship as is prayer.--PP 594 (1890).</a:t>
            </a:r>
            <a:endParaRPr lang="en-Z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fontScale="62500" lnSpcReduction="20000"/>
          </a:bodyPr>
          <a:lstStyle/>
          <a:p>
            <a:r>
              <a:rPr lang="en-ZA" dirty="0" smtClean="0"/>
              <a:t> Music Is Made a Snare </a:t>
            </a:r>
          </a:p>
          <a:p>
            <a:endParaRPr lang="en-ZA" dirty="0" smtClean="0"/>
          </a:p>
          <a:p>
            <a:r>
              <a:rPr lang="en-ZA" dirty="0" smtClean="0"/>
              <a:t>     The things you have described as taking place in Indiana, [THESE COMMENTS WERE MADE IN CONNECTION WITH THE "HOLY FLESH" MOVEMENT AT THE INDIANA CAMP MEETING OF 1900. FOR FURTHER DETAILS, SEE SELECTED MESSAGES, BOOK 2, PP. 31-39.] the Lord has shown me would take place just before the close of probation. Every uncouth thing will be demonstrated. There will be shouting, with drums, music, and dancing. The senses of rational beings will become so confused that they cannot be trusted to make right decisions. . . .  {LDE 159.1} </a:t>
            </a:r>
          </a:p>
          <a:p>
            <a:r>
              <a:rPr lang="en-ZA" dirty="0" smtClean="0"/>
              <a:t>     A bedlam of noise shocks the senses and perverts that which if conducted aright might be a blessing. The powers of satanic agencies blend with the din and noise to have a carnival, and this is termed the Holy Spirit's working. . . . Those things which have been in the past will be in the future. Satan will make music a snare by the way in which it is conducted.--2SM 36, 38 (1900).  {LDE 159.2}  </a:t>
            </a:r>
          </a:p>
          <a:p>
            <a:r>
              <a:rPr lang="en-ZA" dirty="0" smtClean="0"/>
              <a:t>     Let us give no place to strange </a:t>
            </a:r>
            <a:r>
              <a:rPr lang="en-ZA" dirty="0" err="1" smtClean="0"/>
              <a:t>exercisings</a:t>
            </a:r>
            <a:r>
              <a:rPr lang="en-ZA" dirty="0" smtClean="0"/>
              <a:t>, which really take the mind away from the deep </a:t>
            </a:r>
            <a:r>
              <a:rPr lang="en-ZA" dirty="0" err="1" smtClean="0"/>
              <a:t>movings</a:t>
            </a:r>
            <a:r>
              <a:rPr lang="en-ZA" dirty="0" smtClean="0"/>
              <a:t> of the Holy Spirit. God's work is ever characterized by calmness and dignity.--2SM 42 (1908)</a:t>
            </a:r>
            <a:endParaRPr lang="en-Z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lnSpcReduction="10000"/>
          </a:bodyPr>
          <a:lstStyle/>
          <a:p>
            <a:r>
              <a:rPr lang="en-ZA" dirty="0" smtClean="0"/>
              <a:t>The use of musical instruments to create a bedlam of noise, shocks the senses and perverts the worship.--The Holy Spirit never reveals itself in such methods, in such a bedlam of noise. This is an invention of Satan to cover up his ingenious methods for making of none effect the pure, sincere, elevating, ennobling, sanctifying truth for this time. Better never have the worship of God blended with music than to use musical instruments to do the work which last January was represented to me would be brought into our camp meetings.</a:t>
            </a:r>
            <a:endParaRPr lang="en-Z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smtClean="0"/>
              <a:t> Worship music should be cheerful, yet solemn.--Those who make singing a part of divine worship should select hymns with music appropriate to the occasion, not funeral notes, but cheerful, yet solemn melodies. The voice can and should be modulated, softened, and subdued.--ST June 22, 1882. {</a:t>
            </a:r>
            <a:r>
              <a:rPr lang="en-ZA" dirty="0" err="1" smtClean="0"/>
              <a:t>PaM</a:t>
            </a:r>
            <a:r>
              <a:rPr lang="en-ZA" dirty="0" smtClean="0"/>
              <a:t> 178.2}</a:t>
            </a:r>
            <a:endParaRPr lang="en-Z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err="1"/>
              <a:t>Joh</a:t>
            </a:r>
            <a:r>
              <a:rPr lang="en-ZA" dirty="0"/>
              <a:t> 4:23  But the hour cometh, and now is, when the true worshippers shall worship the Father in spirit and in truth: for the Father </a:t>
            </a:r>
            <a:r>
              <a:rPr lang="en-ZA" dirty="0" err="1"/>
              <a:t>seeketh</a:t>
            </a:r>
            <a:r>
              <a:rPr lang="en-ZA" dirty="0"/>
              <a:t> such to worship him.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lnSpcReduction="10000"/>
          </a:bodyPr>
          <a:lstStyle/>
          <a:p>
            <a:r>
              <a:rPr lang="en-ZA" dirty="0" smtClean="0"/>
              <a:t>Music, when not abused, is a great blessing; but when put to a wrong use, it is a terrible curse. It excites, but does not impart that strength and courage which the Christian can find only at the throne of grace while humbly making known his wants and, with strong cries and tears, pleading for heavenly strength to be fortified against the powerful temptations of the evil one. Satan is leading the young captive. Oh, what can I say to lead them to break his power of infatuation! He is a </a:t>
            </a:r>
            <a:r>
              <a:rPr lang="en-ZA" dirty="0" err="1" smtClean="0"/>
              <a:t>skillful</a:t>
            </a:r>
            <a:r>
              <a:rPr lang="en-ZA" dirty="0" smtClean="0"/>
              <a:t> charmer luring them on to perdition.  {AH 407.4} </a:t>
            </a:r>
            <a:endParaRPr lang="en-Z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fontScale="85000" lnSpcReduction="20000"/>
          </a:bodyPr>
          <a:lstStyle/>
          <a:p>
            <a:r>
              <a:rPr lang="en-ZA" dirty="0" smtClean="0"/>
              <a:t> The low, common pleasure parties, gatherings for eating and drinking, singing and playing on instruments of music, are inspired by a spirit that is from beneath. They are an oblation unto Satan. The exhibitions in the bicycle craze are an offense to God. His wrath is kindled against those who do such things. For in these gratifications the mind becomes besotted, even as in liquor drinking. The door is opened to vulgar associations. The thoughts, allowed to run in a low channel, soon pervert all the powers of the being. Like Israel of old, the pleasure </a:t>
            </a:r>
          </a:p>
          <a:p>
            <a:r>
              <a:rPr lang="en-ZA" dirty="0" smtClean="0"/>
              <a:t>                                                                           368</a:t>
            </a:r>
          </a:p>
          <a:p>
            <a:r>
              <a:rPr lang="en-ZA" dirty="0" smtClean="0"/>
              <a:t>lovers eat and drink, and rise up to play. There is mirth and carousing, hilarity and glee. In all this the youth are following the example of the ungodly authors of some of the books that are placed in their hands for study. All these things are having their effect upon the character.  {CT 367.3} </a:t>
            </a:r>
            <a:endParaRPr lang="en-Z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fontScale="85000" lnSpcReduction="10000"/>
          </a:bodyPr>
          <a:lstStyle/>
          <a:p>
            <a:r>
              <a:rPr lang="en-ZA" dirty="0" smtClean="0"/>
              <a:t> Song Service Not a Concert.--The presentation before me was that if Elder _____ would heed the counsel of his brethren, and not rush on in the way he does in making a great effort to secure large congregations, he would have more influence for good, and his work would have a more telling effect. He should cut off from his meetings everything that has a semblance of theatrical display; for such outward appearances give no strength to the message that he bears. When the Lord can co-operate with him, his work will not need to be done in so expensive a manner. He will not need then to go to so much expense in advertising his meetings. He will not place so much dependence on the musical program. This part of his services is conducted more after the order of a concert in a </a:t>
            </a:r>
            <a:r>
              <a:rPr lang="en-ZA" dirty="0" err="1" smtClean="0"/>
              <a:t>theater</a:t>
            </a:r>
            <a:r>
              <a:rPr lang="en-ZA" dirty="0" smtClean="0"/>
              <a:t>, than a song service in a religious meeting. --Letter 49, 1902.  {</a:t>
            </a:r>
            <a:r>
              <a:rPr lang="en-ZA" dirty="0" err="1" smtClean="0"/>
              <a:t>Ev</a:t>
            </a:r>
            <a:r>
              <a:rPr lang="en-ZA" dirty="0" smtClean="0"/>
              <a:t> 501.1}</a:t>
            </a:r>
            <a:endParaRPr lang="en-Z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Is music wrong?</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Let the talent of singing be brought into the work. The use of musical instruments is not at all objectionable. These were used in religious services in ancient times. The worshipers praised God upon the harp and cymbal, and music should have its place in our services. It will add to the interest.  {</a:t>
            </a:r>
            <a:r>
              <a:rPr lang="en-ZA" dirty="0" err="1" smtClean="0"/>
              <a:t>Ev</a:t>
            </a:r>
            <a:r>
              <a:rPr lang="en-ZA" dirty="0" smtClean="0"/>
              <a:t> 150.2}  </a:t>
            </a:r>
          </a:p>
          <a:p>
            <a:r>
              <a:rPr lang="en-ZA" dirty="0" smtClean="0"/>
              <a:t>     But hold the attention of the people by presenting before them the truth as it is in Jesus. Keep before them the cross of Calvary. What called for the death of Christ? The transgression of the law. Christ died to give men an opportunity to become loyal subjects of His kingdom.  {</a:t>
            </a:r>
            <a:r>
              <a:rPr lang="en-ZA" dirty="0" err="1" smtClean="0"/>
              <a:t>Ev</a:t>
            </a:r>
            <a:r>
              <a:rPr lang="en-ZA" dirty="0" smtClean="0"/>
              <a:t> 150.3} </a:t>
            </a:r>
            <a:endParaRPr lang="en-Z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a:bodyPr>
          <a:lstStyle/>
          <a:p>
            <a:r>
              <a:rPr lang="en-ZA" dirty="0" smtClean="0"/>
              <a:t> The Theme of Every Song.--The science of salvation is to be the burden of every sermon, the theme of every song. Let it be poured forth in every supplication.--Manuscript 107, 1898.  {</a:t>
            </a:r>
            <a:r>
              <a:rPr lang="en-ZA" dirty="0" err="1" smtClean="0"/>
              <a:t>Ev</a:t>
            </a:r>
            <a:r>
              <a:rPr lang="en-ZA" dirty="0" smtClean="0"/>
              <a:t> 502.1}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ZA" dirty="0"/>
              <a:t>Avoid Emotionalism.--Still others go to the opposite extreme, making religious emotions prominent, and on special occasions manifesting intense zeal. Their religion seems to be more of the nature of a stimulus rather than an abiding faith in Christ.  {</a:t>
            </a:r>
            <a:r>
              <a:rPr lang="en-ZA" dirty="0" err="1"/>
              <a:t>Ev</a:t>
            </a:r>
            <a:r>
              <a:rPr lang="en-ZA" dirty="0"/>
              <a:t> 502.2}  </a:t>
            </a:r>
          </a:p>
          <a:p>
            <a:endParaRPr lang="en-US" dirty="0"/>
          </a:p>
        </p:txBody>
      </p:sp>
    </p:spTree>
    <p:extLst>
      <p:ext uri="{BB962C8B-B14F-4D97-AF65-F5344CB8AC3E}">
        <p14:creationId xmlns:p14="http://schemas.microsoft.com/office/powerpoint/2010/main" val="641438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ZA" dirty="0"/>
              <a:t>True ministers know the value of the inward working of the Holy Spirit upon human hearts. They are content with simplicity in religious services. Instead of making much of popular singing, they give their principal attention to the study of the Word, and render praise to God from the heart. Above the outward adorning they regard the inward adorning, the ornament of a meek and quiet spirit. In their mouths is found no guile.--Manuscript 21 1891.  {</a:t>
            </a:r>
            <a:r>
              <a:rPr lang="en-ZA" dirty="0" err="1"/>
              <a:t>Ev</a:t>
            </a:r>
            <a:r>
              <a:rPr lang="en-ZA" dirty="0"/>
              <a:t> 502.3} </a:t>
            </a:r>
          </a:p>
          <a:p>
            <a:endParaRPr lang="en-US" dirty="0"/>
          </a:p>
        </p:txBody>
      </p:sp>
    </p:spTree>
    <p:extLst>
      <p:ext uri="{BB962C8B-B14F-4D97-AF65-F5344CB8AC3E}">
        <p14:creationId xmlns:p14="http://schemas.microsoft.com/office/powerpoint/2010/main" val="971280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lnSpcReduction="10000"/>
          </a:bodyPr>
          <a:lstStyle/>
          <a:p>
            <a:r>
              <a:rPr lang="en-ZA" dirty="0" smtClean="0"/>
              <a:t>Music can be a great power for good; yet we do not make the most of this branch of worship. The singing is generally done from impulse or to meet special cases, and at other times those who sing are left to blunder along, and the music loses its proper effect upon the minds of those present. Music should have beauty, pathos, and power. Let the voices be lifted in songs of praise and devotion. Call to your aid, if practicable, instrumental music, and let the glorious harmony ascend to God, an acceptable offering.  {</a:t>
            </a:r>
            <a:r>
              <a:rPr lang="en-ZA" dirty="0" err="1" smtClean="0"/>
              <a:t>Ev</a:t>
            </a:r>
            <a:r>
              <a:rPr lang="en-ZA" dirty="0" smtClean="0"/>
              <a:t> 505.1} </a:t>
            </a:r>
            <a:endParaRPr lang="en-Z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a:bodyPr>
          <a:lstStyle/>
          <a:p>
            <a:r>
              <a:rPr lang="en-ZA" dirty="0" smtClean="0"/>
              <a:t> Choir and Congregational Singing.--In the meetings held, let a number be chosen to take part in the song service. And let the singing be accompanied with musical instruments skilfully handled. We are not to oppose the use of instrumental music in our work. This part of the service is to be carefully conducted; for it is the praise of God in song.  {</a:t>
            </a:r>
            <a:r>
              <a:rPr lang="en-ZA" dirty="0" err="1" smtClean="0"/>
              <a:t>Ev</a:t>
            </a:r>
            <a:r>
              <a:rPr lang="en-ZA" dirty="0" smtClean="0"/>
              <a:t> 507.2}  </a:t>
            </a:r>
          </a:p>
          <a:p>
            <a:r>
              <a:rPr lang="en-ZA" dirty="0" smtClean="0"/>
              <a:t>     The singing is not always to be done by a few. As often as possible, let the entire congregation join.-- Testimonies, vol. 9, p. 144. (1909)  {</a:t>
            </a:r>
            <a:r>
              <a:rPr lang="en-ZA" dirty="0" err="1" smtClean="0"/>
              <a:t>Ev</a:t>
            </a:r>
            <a:r>
              <a:rPr lang="en-ZA" dirty="0" smtClean="0"/>
              <a:t> 507.3} </a:t>
            </a:r>
            <a:endParaRPr lang="en-Z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smtClean="0"/>
              <a:t> Music has occupied the hours which should have been devoted to prayer. Music is the idol which many professed </a:t>
            </a:r>
            <a:r>
              <a:rPr lang="en-ZA" dirty="0" err="1" smtClean="0"/>
              <a:t>Sabbathkeeping</a:t>
            </a:r>
            <a:r>
              <a:rPr lang="en-ZA" dirty="0" smtClean="0"/>
              <a:t> Christians worship. Satan has no objection to music if he can make </a:t>
            </a:r>
            <a:r>
              <a:rPr lang="en-ZA" dirty="0" smtClean="0"/>
              <a:t>that </a:t>
            </a:r>
            <a:r>
              <a:rPr lang="en-ZA" dirty="0" smtClean="0"/>
              <a:t>a channel through which to gain access to the minds of the youth.  {VSS 420.3} </a:t>
            </a:r>
            <a:endParaRPr lang="en-Z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a:t>Act 18:25  This man was instructed in the way of the Lord; and being fervent in the spirit, he </a:t>
            </a:r>
            <a:r>
              <a:rPr lang="en-ZA" dirty="0" err="1"/>
              <a:t>spake</a:t>
            </a:r>
            <a:r>
              <a:rPr lang="en-ZA" dirty="0"/>
              <a:t> and taught diligently the things of the Lord, knowing only the baptism of John.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fontScale="92500" lnSpcReduction="10000"/>
          </a:bodyPr>
          <a:lstStyle/>
          <a:p>
            <a:r>
              <a:rPr lang="en-ZA" dirty="0" smtClean="0"/>
              <a:t>5. Like All the Nations.--The dissatisfied longing for worldly power and display, is as difficult to cure now as in the days of Samuel. Christians seek to build as </a:t>
            </a:r>
            <a:r>
              <a:rPr lang="en-ZA" dirty="0" err="1" smtClean="0"/>
              <a:t>worldlings</a:t>
            </a:r>
            <a:r>
              <a:rPr lang="en-ZA" dirty="0" smtClean="0"/>
              <a:t> build, to dress as </a:t>
            </a:r>
            <a:r>
              <a:rPr lang="en-ZA" dirty="0" err="1" smtClean="0"/>
              <a:t>worldlings</a:t>
            </a:r>
            <a:r>
              <a:rPr lang="en-ZA" dirty="0" smtClean="0"/>
              <a:t> dress,- to imitate the customs and practices of those who worship only the god of this world. The instructions of God's Word, the counsels and reproofs of His servants, and even warnings sent directly from His throne, seem powerless to subdue this unworthy ambition. When the heart is estranged from God, almost any pretext is sufficient to justify a disregard of His authority. The promptings of pride and self-love are gratified at whatever expense to the cause of God (ST July 13, 1882).  {2BC 1013.1} </a:t>
            </a:r>
            <a:endParaRPr lang="en-Z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Worship in dress</a:t>
            </a:r>
            <a:endParaRPr lang="en-ZA" dirty="0"/>
          </a:p>
        </p:txBody>
      </p:sp>
      <p:sp>
        <p:nvSpPr>
          <p:cNvPr id="3" name="Content Placeholder 2"/>
          <p:cNvSpPr>
            <a:spLocks noGrp="1"/>
          </p:cNvSpPr>
          <p:nvPr>
            <p:ph idx="1"/>
          </p:nvPr>
        </p:nvSpPr>
        <p:spPr/>
        <p:txBody>
          <a:bodyPr>
            <a:normAutofit lnSpcReduction="10000"/>
          </a:bodyPr>
          <a:lstStyle/>
          <a:p>
            <a:r>
              <a:rPr lang="en-ZA" dirty="0" smtClean="0"/>
              <a:t>All should be taught to be neat, clean, and orderly in their dress, but not to indulge in that external adorning which is wholly inappropriate for the sanctuary. There should be no display of the apparel; for this encourages irreverence. The attention of the people is often called to this or that fine article of dress, and thus thoughts are intruded that should have no place in the hearts of the worshipers. God is to be the subject of thought, the object of worship; and anything that attracts the mind from the solemn, sacred service is an offense to Him. {</a:t>
            </a:r>
            <a:r>
              <a:rPr lang="en-ZA" dirty="0" err="1" smtClean="0"/>
              <a:t>CCh</a:t>
            </a:r>
            <a:r>
              <a:rPr lang="en-ZA" dirty="0" smtClean="0"/>
              <a:t> 253.1} </a:t>
            </a:r>
            <a:endParaRPr lang="en-Z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Worship in dress</a:t>
            </a:r>
            <a:endParaRPr lang="en-ZA" dirty="0"/>
          </a:p>
        </p:txBody>
      </p:sp>
      <p:sp>
        <p:nvSpPr>
          <p:cNvPr id="3" name="Content Placeholder 2"/>
          <p:cNvSpPr>
            <a:spLocks noGrp="1"/>
          </p:cNvSpPr>
          <p:nvPr>
            <p:ph idx="1"/>
          </p:nvPr>
        </p:nvSpPr>
        <p:spPr/>
        <p:txBody>
          <a:bodyPr>
            <a:normAutofit fontScale="62500" lnSpcReduction="20000"/>
          </a:bodyPr>
          <a:lstStyle/>
          <a:p>
            <a:r>
              <a:rPr lang="en-ZA" dirty="0" smtClean="0"/>
              <a:t>While superfluous trimming and ornaments are to be avoided, as opposed to our profession as followers of the meek and lowly Jesus, we would not discourage the exercise of correct taste, neatness, and order in dress. There are those who are careless of their apparel, and are always harping on pride in dress. </a:t>
            </a:r>
            <a:r>
              <a:rPr lang="en-ZA" dirty="0" smtClean="0">
                <a:solidFill>
                  <a:srgbClr val="FF0000"/>
                </a:solidFill>
              </a:rPr>
              <a:t>They think it a virtue to be untidy, and to dress without order or taste. They class decency and neatness with pride, and excuse themselves for their neglect of apparel, even upon the Sabbath, </a:t>
            </a:r>
            <a:r>
              <a:rPr lang="en-ZA" dirty="0" smtClean="0"/>
              <a:t>under </a:t>
            </a:r>
            <a:r>
              <a:rPr lang="en-ZA" dirty="0" err="1" smtClean="0"/>
              <a:t>pretense</a:t>
            </a:r>
            <a:r>
              <a:rPr lang="en-ZA" dirty="0" smtClean="0"/>
              <a:t> of carrying out that separation from the world which the word of God requires of his people. If these persons had an engagement to meet a friend </a:t>
            </a:r>
            <a:r>
              <a:rPr lang="en-ZA" dirty="0" err="1" smtClean="0"/>
              <a:t>honored</a:t>
            </a:r>
            <a:r>
              <a:rPr lang="en-ZA" dirty="0" smtClean="0"/>
              <a:t> by the world, and they wished to be especially </a:t>
            </a:r>
            <a:r>
              <a:rPr lang="en-ZA" dirty="0" err="1" smtClean="0"/>
              <a:t>favored</a:t>
            </a:r>
            <a:r>
              <a:rPr lang="en-ZA" dirty="0" smtClean="0"/>
              <a:t> by him, they would exert themselves to appear in his presence with the best and neatest apparel they could obtain. </a:t>
            </a:r>
            <a:r>
              <a:rPr lang="en-ZA" dirty="0" smtClean="0">
                <a:solidFill>
                  <a:srgbClr val="FF0000"/>
                </a:solidFill>
              </a:rPr>
              <a:t>Yet when they meet upon the Sabbath to worship the great God, they think it is of no consequence </a:t>
            </a:r>
            <a:r>
              <a:rPr lang="en-ZA" dirty="0" smtClean="0">
                <a:solidFill>
                  <a:srgbClr val="FF0000"/>
                </a:solidFill>
              </a:rPr>
              <a:t>in </a:t>
            </a:r>
            <a:r>
              <a:rPr lang="en-ZA" dirty="0" smtClean="0">
                <a:solidFill>
                  <a:srgbClr val="FF0000"/>
                </a:solidFill>
              </a:rPr>
              <a:t>what dress they appear, </a:t>
            </a:r>
            <a:r>
              <a:rPr lang="en-ZA" dirty="0" smtClean="0"/>
              <a:t>or what is the condition of their person. In His house, which is as the audience-chamber of the Most High, where heavenly angels are in attendance, they assemble with but little respect or reverence. </a:t>
            </a:r>
            <a:r>
              <a:rPr lang="en-ZA" dirty="0" smtClean="0">
                <a:solidFill>
                  <a:srgbClr val="FF0000"/>
                </a:solidFill>
              </a:rPr>
              <a:t>All who meet upon the Sabbath to worship God, should, if possible, have neat, well-fitting, comely garments to wear in the house of worship. It is a </a:t>
            </a:r>
            <a:r>
              <a:rPr lang="en-ZA" dirty="0" err="1" smtClean="0">
                <a:solidFill>
                  <a:srgbClr val="FF0000"/>
                </a:solidFill>
              </a:rPr>
              <a:t>dishonor</a:t>
            </a:r>
            <a:r>
              <a:rPr lang="en-ZA" dirty="0" smtClean="0">
                <a:solidFill>
                  <a:srgbClr val="FF0000"/>
                </a:solidFill>
              </a:rPr>
              <a:t> to the Sabbath, to God, and to his house, for those who profess to believe that the Sabbath is the holy of the Lord, and </a:t>
            </a:r>
            <a:r>
              <a:rPr lang="en-ZA" dirty="0" err="1" smtClean="0">
                <a:solidFill>
                  <a:srgbClr val="FF0000"/>
                </a:solidFill>
              </a:rPr>
              <a:t>honorable</a:t>
            </a:r>
            <a:r>
              <a:rPr lang="en-ZA" dirty="0" smtClean="0">
                <a:solidFill>
                  <a:srgbClr val="FF0000"/>
                </a:solidFill>
              </a:rPr>
              <a:t>, to wear upon that day the soiled clothing which they have worn through the </a:t>
            </a:r>
            <a:r>
              <a:rPr lang="en-ZA" dirty="0" err="1" smtClean="0">
                <a:solidFill>
                  <a:srgbClr val="FF0000"/>
                </a:solidFill>
              </a:rPr>
              <a:t>labors</a:t>
            </a:r>
            <a:r>
              <a:rPr lang="en-ZA" dirty="0" smtClean="0">
                <a:solidFill>
                  <a:srgbClr val="FF0000"/>
                </a:solidFill>
              </a:rPr>
              <a:t> of the week, if they can obtain anything more suitable.  </a:t>
            </a:r>
            <a:r>
              <a:rPr lang="en-ZA" dirty="0" smtClean="0"/>
              <a:t>{CTBH 86.2} </a:t>
            </a:r>
            <a:endParaRPr lang="en-Z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Worship in dress</a:t>
            </a:r>
            <a:endParaRPr lang="en-ZA" dirty="0"/>
          </a:p>
        </p:txBody>
      </p:sp>
      <p:sp>
        <p:nvSpPr>
          <p:cNvPr id="3" name="Content Placeholder 2"/>
          <p:cNvSpPr>
            <a:spLocks noGrp="1"/>
          </p:cNvSpPr>
          <p:nvPr>
            <p:ph idx="1"/>
          </p:nvPr>
        </p:nvSpPr>
        <p:spPr/>
        <p:txBody>
          <a:bodyPr/>
          <a:lstStyle/>
          <a:p>
            <a:r>
              <a:rPr lang="en-ZA" dirty="0" smtClean="0"/>
              <a:t> Many of our sisters willingly bear the unnecessary burden of conformity to worldly dress. Attempting to follow the fashions, their burdens are greatly increased, yet they willingly bear the yoke, because they worship the goddess of fashion.  {RH, November 17, 1904 par. 7}</a:t>
            </a:r>
            <a:endParaRPr lang="en-Z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Worship in dress</a:t>
            </a:r>
            <a:endParaRPr lang="en-ZA" dirty="0"/>
          </a:p>
        </p:txBody>
      </p:sp>
      <p:sp>
        <p:nvSpPr>
          <p:cNvPr id="3" name="Content Placeholder 2"/>
          <p:cNvSpPr>
            <a:spLocks noGrp="1"/>
          </p:cNvSpPr>
          <p:nvPr>
            <p:ph idx="1"/>
          </p:nvPr>
        </p:nvSpPr>
        <p:spPr/>
        <p:txBody>
          <a:bodyPr>
            <a:normAutofit/>
          </a:bodyPr>
          <a:lstStyle/>
          <a:p>
            <a:r>
              <a:rPr lang="en-ZA" dirty="0" smtClean="0"/>
              <a:t>Especially have I been shown that those who profess present truth should have a special care to appear before God to worship him upon the Sabbath, in a manner showing that we respect the Creator who has sanctified and placed special </a:t>
            </a:r>
            <a:r>
              <a:rPr lang="en-ZA" dirty="0" err="1" smtClean="0"/>
              <a:t>honors</a:t>
            </a:r>
            <a:r>
              <a:rPr lang="en-ZA" dirty="0" smtClean="0"/>
              <a:t> upon that day. All who have any regard for the Sabbath should be cleanly in person, neat and orderly in dress, for they are to appear before a jealous God, who marks every token of disrespect.</a:t>
            </a:r>
            <a:endParaRPr lang="en-Z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a:bodyPr>
          <a:lstStyle/>
          <a:p>
            <a:r>
              <a:rPr lang="en-ZA" dirty="0" smtClean="0"/>
              <a:t>I am often pained as I enter the house where God is worshiped, to see the untidy dress of both men and women. If the heart and character were indicated by the outward apparel, then certainly nothing could be heavenly about them. They have no true idea of the order, the neatness, and the refined deportment that God requires of all who come into His presence to worship Him. What impressions do these things give to unbelievers and to the youth, who are keen to discern and to draw their conclusions?  {5T 498.2} </a:t>
            </a:r>
            <a:endParaRPr lang="en-Z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lnSpcReduction="10000"/>
          </a:bodyPr>
          <a:lstStyle/>
          <a:p>
            <a:r>
              <a:rPr lang="en-ZA" dirty="0" smtClean="0"/>
              <a:t> Some will enter the place of worship with their hats on, in soiled, dirty clothes. Such do not realize that they are to meet with God and holy angels. There should be a radical change in this matter all through our churches. Ministers themselves need to elevate their ideas, to have finer susceptibilities in regard to it. It is a feature of the work that has been sadly neglected. Because of the irreverence in attitude, dress, and deportment, and lack of a worshipful frame of mind, God has often turned His face away from those assembled for His worship.  {5T 498.3}</a:t>
            </a:r>
            <a:endParaRPr lang="en-Z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Reverence!!</a:t>
            </a:r>
            <a:endParaRPr lang="en-ZA" dirty="0"/>
          </a:p>
        </p:txBody>
      </p:sp>
      <p:sp>
        <p:nvSpPr>
          <p:cNvPr id="3" name="Content Placeholder 2"/>
          <p:cNvSpPr>
            <a:spLocks noGrp="1"/>
          </p:cNvSpPr>
          <p:nvPr>
            <p:ph idx="1"/>
          </p:nvPr>
        </p:nvSpPr>
        <p:spPr/>
        <p:txBody>
          <a:bodyPr>
            <a:normAutofit/>
          </a:bodyPr>
          <a:lstStyle/>
          <a:p>
            <a:r>
              <a:rPr lang="en-ZA" dirty="0" smtClean="0"/>
              <a:t>True reverence for God is inspired by a sense of His infinite greatness and a realization of His presence. With this sense of the Unseen the heart of every child should be deeply impressed. The hour and place of prayer and the services of public worship </a:t>
            </a:r>
            <a:r>
              <a:rPr lang="en-ZA" dirty="0" smtClean="0"/>
              <a:t>the </a:t>
            </a:r>
            <a:r>
              <a:rPr lang="en-ZA" dirty="0" smtClean="0"/>
              <a:t>child should be taught to regard as sacred because God is there. And as reverence is manifested in attitude and </a:t>
            </a:r>
            <a:r>
              <a:rPr lang="en-ZA" dirty="0" err="1" smtClean="0"/>
              <a:t>demeanor</a:t>
            </a:r>
            <a:r>
              <a:rPr lang="en-ZA" dirty="0" smtClean="0"/>
              <a:t>, the feeling that inspires it will be deepened.—(Education, 242, 243.)</a:t>
            </a:r>
            <a:endParaRPr lang="en-Z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Prayer!!</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 Both in public and in private worship, it is our duty to bow upon our knees before God when we offer our petitions to him. Jesus, our example, "kneeled down, and prayed." And of his disciples it is recorded that they, too, "kneeled down, and prayed." Stephen "kneeled." Paul declared: "I bow my knees unto the Father of our Lord Jesus Christ." In confessing before God the sins of Israel, Ezra knelt. Daniel "kneeled upon his knees three times a day, and prayed, and gave thanks before his God." And the invitation of the psalmist is: "O come, let us worship and bow down: let us kneel before the Lord our Maker."  {RH, November 30, 1905 par. 16</a:t>
            </a:r>
            <a:endParaRPr lang="en-Z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Prayer!!</a:t>
            </a: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Chapter 6 </a:t>
            </a:r>
          </a:p>
          <a:p>
            <a:pPr marL="0" indent="0">
              <a:buNone/>
            </a:pPr>
            <a:r>
              <a:rPr lang="en-ZA" dirty="0" smtClean="0"/>
              <a:t> </a:t>
            </a:r>
            <a:r>
              <a:rPr lang="en-ZA" dirty="0" smtClean="0"/>
              <a:t>13 (1 Kings 8:54). Kneel for Prayer in Public Worship.--I have received letters questioning me in regard to the proper attitude to be taken by a person offering prayer to the Sovereign of the universe. Where have our brethren obtained the idea that they should stand upon their feet when praying to God? . . .  {3BC 1130.9}  </a:t>
            </a:r>
          </a:p>
          <a:p>
            <a:r>
              <a:rPr lang="en-ZA" dirty="0" smtClean="0"/>
              <a:t>     [Luke 22:41; Acts 9:40; 7:59, 60; Acts 20:36; 21:5; Ezra 9:5, 6; Psalm 95:6; Ephesians 3:14 quoted.]. . .  {3BC 1130.10} </a:t>
            </a:r>
          </a:p>
          <a:p>
            <a:r>
              <a:rPr lang="en-ZA" dirty="0" smtClean="0"/>
              <a:t>     Both in public and private worship it is our duty to bow down upon our knees before God when we offer our petitions to Him. This act shows our dependence upon God. . . .  {3BC 1130.11}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a:bodyPr>
          <a:lstStyle/>
          <a:p>
            <a:r>
              <a:rPr lang="en-ZA" dirty="0" smtClean="0"/>
              <a:t> These lessons Christ gave in His teaching, showing that the ritual service was passing away, and possessed no virtue. "The hour cometh," He said, "and now is, when the true worshipers shall worship the Father in spirit and in truth: for the Father </a:t>
            </a:r>
            <a:r>
              <a:rPr lang="en-ZA" dirty="0" err="1" smtClean="0"/>
              <a:t>seeketh</a:t>
            </a:r>
            <a:r>
              <a:rPr lang="en-ZA" dirty="0" smtClean="0"/>
              <a:t> such to worship Him. God is a Spirit; and they that worship Him must worship Him in spirit and in truth." True circumcision is the worship of Christ in spirit and truth, not in forms and ceremonies, with hypocritical </a:t>
            </a:r>
            <a:r>
              <a:rPr lang="en-ZA" dirty="0" err="1" smtClean="0"/>
              <a:t>pretense</a:t>
            </a:r>
            <a:r>
              <a:rPr lang="en-ZA" dirty="0" smtClean="0"/>
              <a:t>.  {FE 399.3</a:t>
            </a:r>
            <a:endParaRPr lang="en-Z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a:t> [2 Chronicles 6:1-13 quoted.]. . .  {3BC 1130.12}  </a:t>
            </a:r>
          </a:p>
          <a:p>
            <a:r>
              <a:rPr lang="en-ZA" dirty="0"/>
              <a:t>     Is it possible that with all the light that God has given to His people on the subject of reverence, that ministers, principals, and teachers in our schools, by precept and example teach young men to stand erect in devotion as did the Pharisees? Shall we look upon this as significant of their self-sufficiency and self-importance? Are these traits to become conspicuous? . . .  {3BC 1130.13}  </a:t>
            </a:r>
            <a:endParaRPr lang="en-Z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ZA" dirty="0"/>
              <a:t>We hope that our brethren will not manifest less reverence and awe as they approach the only true and living God than the heathen manifest for their idol deities, or these people will be our judges in the day of final decision. I would speak to all who occupy the place of teachers in our schools. Men and women, do not </a:t>
            </a:r>
            <a:r>
              <a:rPr lang="en-ZA" dirty="0" err="1"/>
              <a:t>dishonor</a:t>
            </a:r>
            <a:r>
              <a:rPr lang="en-ZA" dirty="0"/>
              <a:t> God by your irreverence and pomposity. Do not stand up in your </a:t>
            </a:r>
            <a:r>
              <a:rPr lang="en-ZA" dirty="0" err="1"/>
              <a:t>Phariseeism</a:t>
            </a:r>
            <a:r>
              <a:rPr lang="en-ZA" dirty="0"/>
              <a:t> and offer your prayers to God. Mistrust your own strength. Depend not in it; but often bow down on your knees before God, and worship Him.  {3BC 1130.14}  </a:t>
            </a:r>
          </a:p>
          <a:p>
            <a:r>
              <a:rPr lang="en-ZA" dirty="0"/>
              <a:t>     And when you assemble to worship God, be sure and bow your knees before Him. Let this act testify that the whole soul, </a:t>
            </a:r>
          </a:p>
          <a:p>
            <a:r>
              <a:rPr lang="en-ZA" dirty="0"/>
              <a:t>                                                                           1131</a:t>
            </a:r>
          </a:p>
          <a:p>
            <a:endParaRPr lang="en-US" dirty="0"/>
          </a:p>
        </p:txBody>
      </p:sp>
    </p:spTree>
    <p:extLst>
      <p:ext uri="{BB962C8B-B14F-4D97-AF65-F5344CB8AC3E}">
        <p14:creationId xmlns:p14="http://schemas.microsoft.com/office/powerpoint/2010/main" val="11554473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ZA" dirty="0"/>
              <a:t>body, and spirit are in subjection to the Spirit of truth. Who have searched the Word closely for examples and direction in this respect? . . .  {3BC 1130.15}  </a:t>
            </a:r>
          </a:p>
          <a:p>
            <a:r>
              <a:rPr lang="en-ZA" dirty="0"/>
              <a:t>     Man must come on bended knee, as a subject of grace, a suppliant at the footstool of mercy. And as he receives daily mercies at the hand of God, he is ever to cherish gratitude in his heart, and give expression to it in the words of thanksgiving and praise for these unmerited </a:t>
            </a:r>
            <a:r>
              <a:rPr lang="en-ZA" dirty="0" err="1"/>
              <a:t>favors</a:t>
            </a:r>
            <a:r>
              <a:rPr lang="en-ZA" dirty="0"/>
              <a:t> (NL 37, pp. 1-3).  {3BC 1131.1} </a:t>
            </a:r>
          </a:p>
          <a:p>
            <a:endParaRPr lang="en-US" dirty="0"/>
          </a:p>
        </p:txBody>
      </p:sp>
    </p:spTree>
    <p:extLst>
      <p:ext uri="{BB962C8B-B14F-4D97-AF65-F5344CB8AC3E}">
        <p14:creationId xmlns:p14="http://schemas.microsoft.com/office/powerpoint/2010/main" val="35182845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fontScale="85000" lnSpcReduction="20000"/>
          </a:bodyPr>
          <a:lstStyle/>
          <a:p>
            <a:r>
              <a:rPr lang="en-ZA" dirty="0" smtClean="0"/>
              <a:t> THE CHAPTER PRESENTING A GROUPING OF MATERIALS ON "THE PROPRIETY OF VARYING ATTITUDES IN PRAYER" SEEMED APPROPRIATE BECAUSE SOME WOULD STRAIN APPLICATIONS OF THE COUNSEL FOUND IN GOSPEL WORKERS, PAGES 178, 179, AND SELECTED MESSAGES, BOOK 2, PAGES 311-316, CALLING UPON SEVENTH-DAY ADVENTISTS TO KNEEL IN PRAYER AS A SIGN OF REVERENCE AND HUMILITY. WHILE THE INSTRUCTION CALLS FOR SUPPLICANTS TO KNEEL IN BOTH PUBLIC WORSHIP AND PRIVATE DEVOTIONS, ELLEN WHITE'S CLEAR-CUT COUNSEL AND HER EXAMPLE INDICATE THAT KNEELING IS NOT REQUIRED IN EVERY INSTANCE WHEN THE HEART AND VOICE ARE LIFTED IN PRAYER. THE MATERIALS PRESENTED ARE DRAWN FROM A WIDE SPAN OF ELLEN WHITE'S MINISTRY.-- WHITE TRUSTEES.  {3SM 236.3}</a:t>
            </a:r>
            <a:endParaRPr lang="en-Z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ZA"/>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ZA"/>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ZA"/>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ZA"/>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ZA"/>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Z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a:t>Gal 5:16  </a:t>
            </a:r>
            <a:r>
              <a:rPr lang="en-ZA" i="1" dirty="0"/>
              <a:t>This I say then, Walk in the Spirit, and ye shall not fulfil the lust of the flesh.</a:t>
            </a:r>
            <a:endParaRPr lang="en-ZA"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ZA"/>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ZA"/>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ZA"/>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ZA"/>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fontScale="85000" lnSpcReduction="20000"/>
          </a:bodyPr>
          <a:lstStyle/>
          <a:p>
            <a:r>
              <a:rPr lang="en-ZA" dirty="0" smtClean="0"/>
              <a:t>Consider the circumstances of the Jewish nation when the prophecies of Daniel were given. The Israelites were in captivity, the Temple had been destroyed, their Temple service suspended. Their religion had </a:t>
            </a:r>
            <a:r>
              <a:rPr lang="en-ZA" dirty="0" err="1" smtClean="0"/>
              <a:t>centered</a:t>
            </a:r>
            <a:r>
              <a:rPr lang="en-ZA" dirty="0" smtClean="0"/>
              <a:t> in the ceremonies of the sacrificial system. They had made the outward form all-important, while they had lost the spirit of true worship. Their services were corrupted with traditions and practices of heathenism, and in the performance of the sacrificial rites they did not look beyond the shadow of the substance. They did not discern Christ, the True Offering for the sins of man. The Lord wrought to bring the people into captivity, and to suspend the services in the Temple, in order that the outward ceremonies might not become the total of their religion. The principles and practices must be purged of heathenism, the ritual service ceased, in order that the heart might be revived. The outward glory was removed, that the spiritual might be revealed.  {UL 161.3}</a:t>
            </a:r>
            <a:endParaRPr lang="en-ZA"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ZA" b="1" dirty="0"/>
              <a:t>Jud 1:3</a:t>
            </a:r>
            <a:r>
              <a:rPr lang="en-ZA" dirty="0"/>
              <a:t>  Beloved, when I gave all diligence to write unto you of the common salvation, it was needful for me to write unto you, and exhort </a:t>
            </a:r>
            <a:r>
              <a:rPr lang="en-ZA" i="1" dirty="0"/>
              <a:t>you</a:t>
            </a:r>
            <a:r>
              <a:rPr lang="en-ZA" dirty="0"/>
              <a:t> that ye should earnestly contend for the faith which was once delivered unto the saints. </a:t>
            </a:r>
          </a:p>
          <a:p>
            <a:endParaRPr lang="en-US" dirty="0"/>
          </a:p>
        </p:txBody>
      </p:sp>
    </p:spTree>
    <p:extLst>
      <p:ext uri="{BB962C8B-B14F-4D97-AF65-F5344CB8AC3E}">
        <p14:creationId xmlns:p14="http://schemas.microsoft.com/office/powerpoint/2010/main" val="42645459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ZA" dirty="0"/>
              <a:t>(</a:t>
            </a:r>
            <a:r>
              <a:rPr lang="en-ZA" dirty="0" err="1"/>
              <a:t>Jer</a:t>
            </a:r>
            <a:r>
              <a:rPr lang="en-ZA" dirty="0"/>
              <a:t> 6:16)  Thus </a:t>
            </a:r>
            <a:r>
              <a:rPr lang="en-ZA" dirty="0" err="1"/>
              <a:t>saith</a:t>
            </a:r>
            <a:r>
              <a:rPr lang="en-ZA" dirty="0"/>
              <a:t> the LORD, Stand ye in the ways, and see, and ask for the old paths, where </a:t>
            </a:r>
            <a:r>
              <a:rPr lang="en-ZA" i="1" dirty="0"/>
              <a:t>is</a:t>
            </a:r>
            <a:r>
              <a:rPr lang="en-ZA" dirty="0"/>
              <a:t> the good way, and walk therein, and ye shall find rest for your souls. But they said, We will not walk </a:t>
            </a:r>
            <a:r>
              <a:rPr lang="en-ZA" i="1" dirty="0"/>
              <a:t>therein.</a:t>
            </a:r>
            <a:endParaRPr lang="en-ZA" dirty="0"/>
          </a:p>
          <a:p>
            <a:endParaRPr lang="en-US" dirty="0"/>
          </a:p>
        </p:txBody>
      </p:sp>
    </p:spTree>
    <p:extLst>
      <p:ext uri="{BB962C8B-B14F-4D97-AF65-F5344CB8AC3E}">
        <p14:creationId xmlns:p14="http://schemas.microsoft.com/office/powerpoint/2010/main" val="30473978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7522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err="1"/>
              <a:t>Php</a:t>
            </a:r>
            <a:r>
              <a:rPr lang="en-ZA"/>
              <a:t> 3:3  For we are the circumcision, which worship God in the spirit, and rejoice in Christ Jesus, and have no confidence in the flesh.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62500" lnSpcReduction="20000"/>
          </a:bodyPr>
          <a:lstStyle/>
          <a:p>
            <a:r>
              <a:rPr lang="en-ZA" sz="3200" dirty="0">
                <a:solidFill>
                  <a:srgbClr val="FF0000"/>
                </a:solidFill>
              </a:rPr>
              <a:t>Gen 22:5  And Abraham said unto his young men, Abide ye here with the ass; and I and the lad will go yonder and worship, and come again to you. </a:t>
            </a:r>
          </a:p>
          <a:p>
            <a:r>
              <a:rPr lang="en-ZA" dirty="0"/>
              <a:t>Gen 22:6  And Abraham took the wood of the burnt offering, and laid </a:t>
            </a:r>
            <a:r>
              <a:rPr lang="en-ZA" i="1" dirty="0"/>
              <a:t>it</a:t>
            </a:r>
            <a:r>
              <a:rPr lang="en-ZA" dirty="0"/>
              <a:t> upon Isaac his son; and he took the fire in his hand, and a knife; and they went both of them together. </a:t>
            </a:r>
          </a:p>
          <a:p>
            <a:r>
              <a:rPr lang="en-ZA" dirty="0"/>
              <a:t>Gen 22:7  And Isaac </a:t>
            </a:r>
            <a:r>
              <a:rPr lang="en-ZA" dirty="0" err="1"/>
              <a:t>spake</a:t>
            </a:r>
            <a:r>
              <a:rPr lang="en-ZA" dirty="0"/>
              <a:t> unto Abraham his father, and said, My father: and he said, Here </a:t>
            </a:r>
            <a:r>
              <a:rPr lang="en-ZA" i="1" dirty="0"/>
              <a:t>am</a:t>
            </a:r>
            <a:r>
              <a:rPr lang="en-ZA" dirty="0"/>
              <a:t> I, my son. And he said, Behold the fire and the wood: but where </a:t>
            </a:r>
            <a:r>
              <a:rPr lang="en-ZA" i="1" dirty="0"/>
              <a:t>is</a:t>
            </a:r>
            <a:r>
              <a:rPr lang="en-ZA" dirty="0"/>
              <a:t> the lamb for a burnt offering? </a:t>
            </a:r>
          </a:p>
          <a:p>
            <a:r>
              <a:rPr lang="en-ZA" dirty="0"/>
              <a:t>Gen 22:8  And Abraham said, My son, God will provide himself a lamb for a burnt offering: so they went both of them together. </a:t>
            </a:r>
          </a:p>
          <a:p>
            <a:r>
              <a:rPr lang="en-ZA" dirty="0"/>
              <a:t>Gen 22:9  And they came to the place which God had told him of; and Abraham built an altar there, and laid the wood in order, and bound Isaac his son, and laid him on the altar upon the wood. </a:t>
            </a:r>
          </a:p>
          <a:p>
            <a:r>
              <a:rPr lang="en-ZA" dirty="0"/>
              <a:t>Gen 22:10  And Abraham stretched forth his hand, and took the knife to slay his son. </a:t>
            </a:r>
          </a:p>
          <a:p>
            <a:r>
              <a:rPr lang="en-ZA" dirty="0"/>
              <a:t>Gen 22:11  And the angel of the LORD called unto him out of heaven, and said, Abraham, Abraham: and he said, Here </a:t>
            </a:r>
            <a:r>
              <a:rPr lang="en-ZA" i="1" dirty="0"/>
              <a:t>am</a:t>
            </a:r>
            <a:r>
              <a:rPr lang="en-ZA" dirty="0"/>
              <a:t> I. </a:t>
            </a:r>
          </a:p>
          <a:p>
            <a:r>
              <a:rPr lang="en-ZA" dirty="0"/>
              <a:t>Gen 22:12  And he said, Lay not </a:t>
            </a:r>
            <a:r>
              <a:rPr lang="en-ZA" dirty="0" err="1"/>
              <a:t>thine</a:t>
            </a:r>
            <a:r>
              <a:rPr lang="en-ZA" dirty="0"/>
              <a:t> hand upon the lad, neither do thou any thing unto him: for now I know that thou </a:t>
            </a:r>
            <a:r>
              <a:rPr lang="en-ZA" dirty="0" err="1"/>
              <a:t>fearest</a:t>
            </a:r>
            <a:r>
              <a:rPr lang="en-ZA" dirty="0"/>
              <a:t> God, seeing thou hast not withheld thy son, </a:t>
            </a:r>
            <a:r>
              <a:rPr lang="en-ZA" dirty="0" err="1"/>
              <a:t>thine</a:t>
            </a:r>
            <a:r>
              <a:rPr lang="en-ZA" dirty="0"/>
              <a:t> only </a:t>
            </a:r>
            <a:r>
              <a:rPr lang="en-ZA" i="1" dirty="0"/>
              <a:t>son</a:t>
            </a:r>
            <a:r>
              <a:rPr lang="en-ZA" dirty="0"/>
              <a:t> from me. </a:t>
            </a:r>
            <a:endParaRPr lang="en-Z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62500" lnSpcReduction="20000"/>
          </a:bodyPr>
          <a:lstStyle/>
          <a:p>
            <a:r>
              <a:rPr lang="en-ZA" dirty="0"/>
              <a:t>Gen 22:5  And Abraham said unto his young men, Abide ye here with the ass; and I and the lad will go yonder and worship, and come again to you. </a:t>
            </a:r>
          </a:p>
          <a:p>
            <a:r>
              <a:rPr lang="en-ZA" sz="3200" dirty="0">
                <a:solidFill>
                  <a:srgbClr val="FF0000"/>
                </a:solidFill>
              </a:rPr>
              <a:t>Gen 22:6  And Abraham took the wood of the burnt offering, and laid </a:t>
            </a:r>
            <a:r>
              <a:rPr lang="en-ZA" sz="3200" i="1" dirty="0">
                <a:solidFill>
                  <a:srgbClr val="FF0000"/>
                </a:solidFill>
              </a:rPr>
              <a:t>it</a:t>
            </a:r>
            <a:r>
              <a:rPr lang="en-ZA" sz="3200" dirty="0">
                <a:solidFill>
                  <a:srgbClr val="FF0000"/>
                </a:solidFill>
              </a:rPr>
              <a:t> upon Isaac his son; and he took the fire in his hand, and a knife; and they went both of them together. </a:t>
            </a:r>
          </a:p>
          <a:p>
            <a:r>
              <a:rPr lang="en-ZA" dirty="0"/>
              <a:t>Gen 22:7  And Isaac </a:t>
            </a:r>
            <a:r>
              <a:rPr lang="en-ZA" dirty="0" err="1"/>
              <a:t>spake</a:t>
            </a:r>
            <a:r>
              <a:rPr lang="en-ZA" dirty="0"/>
              <a:t> unto Abraham his father, and said, My father: and he said, Here </a:t>
            </a:r>
            <a:r>
              <a:rPr lang="en-ZA" i="1" dirty="0"/>
              <a:t>am</a:t>
            </a:r>
            <a:r>
              <a:rPr lang="en-ZA" dirty="0"/>
              <a:t> I, my son. And he said, Behold the fire and the wood: but where </a:t>
            </a:r>
            <a:r>
              <a:rPr lang="en-ZA" i="1" dirty="0"/>
              <a:t>is</a:t>
            </a:r>
            <a:r>
              <a:rPr lang="en-ZA" dirty="0"/>
              <a:t> the lamb for a burnt offering? </a:t>
            </a:r>
          </a:p>
          <a:p>
            <a:r>
              <a:rPr lang="en-ZA" dirty="0"/>
              <a:t>Gen 22:8  And Abraham said, My son, God will provide himself a lamb for a burnt offering: so they went both of them together. </a:t>
            </a:r>
          </a:p>
          <a:p>
            <a:r>
              <a:rPr lang="en-ZA" dirty="0"/>
              <a:t>Gen 22:9  And they came to the place which God had told him of; and Abraham built an altar there, and laid the wood in order, and bound Isaac his son, and laid him on the altar upon the wood. </a:t>
            </a:r>
          </a:p>
          <a:p>
            <a:r>
              <a:rPr lang="en-ZA" dirty="0"/>
              <a:t>Gen 22:10  And Abraham stretched forth his hand, and took the knife to slay his son. </a:t>
            </a:r>
          </a:p>
          <a:p>
            <a:r>
              <a:rPr lang="en-ZA" dirty="0"/>
              <a:t>Gen 22:11  And the angel of the LORD called unto him out of heaven, and said, Abraham, Abraham: and he said, Here </a:t>
            </a:r>
            <a:r>
              <a:rPr lang="en-ZA" i="1" dirty="0"/>
              <a:t>am</a:t>
            </a:r>
            <a:r>
              <a:rPr lang="en-ZA" dirty="0"/>
              <a:t> I. </a:t>
            </a:r>
          </a:p>
          <a:p>
            <a:r>
              <a:rPr lang="en-ZA" dirty="0"/>
              <a:t>Gen 22:12  And he said, Lay not </a:t>
            </a:r>
            <a:r>
              <a:rPr lang="en-ZA" dirty="0" err="1"/>
              <a:t>thine</a:t>
            </a:r>
            <a:r>
              <a:rPr lang="en-ZA" dirty="0"/>
              <a:t> hand upon the lad, neither do thou any thing unto him: for now I know that thou </a:t>
            </a:r>
            <a:r>
              <a:rPr lang="en-ZA" dirty="0" err="1"/>
              <a:t>fearest</a:t>
            </a:r>
            <a:r>
              <a:rPr lang="en-ZA" dirty="0"/>
              <a:t> God, seeing thou hast not withheld thy son, </a:t>
            </a:r>
            <a:r>
              <a:rPr lang="en-ZA" dirty="0" err="1"/>
              <a:t>thine</a:t>
            </a:r>
            <a:r>
              <a:rPr lang="en-ZA" dirty="0"/>
              <a:t> only </a:t>
            </a:r>
            <a:r>
              <a:rPr lang="en-ZA" i="1" dirty="0"/>
              <a:t>son</a:t>
            </a:r>
            <a:r>
              <a:rPr lang="en-ZA" dirty="0"/>
              <a:t> from me. </a:t>
            </a:r>
            <a:endParaRPr lang="en-ZA" dirty="0"/>
          </a:p>
        </p:txBody>
      </p:sp>
    </p:spTree>
    <p:extLst>
      <p:ext uri="{BB962C8B-B14F-4D97-AF65-F5344CB8AC3E}">
        <p14:creationId xmlns:p14="http://schemas.microsoft.com/office/powerpoint/2010/main" val="4228019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dirty="0"/>
          </a:p>
        </p:txBody>
      </p:sp>
      <p:sp>
        <p:nvSpPr>
          <p:cNvPr id="3" name="Content Placeholder 2"/>
          <p:cNvSpPr>
            <a:spLocks noGrp="1"/>
          </p:cNvSpPr>
          <p:nvPr>
            <p:ph idx="1"/>
          </p:nvPr>
        </p:nvSpPr>
        <p:spPr/>
        <p:txBody>
          <a:bodyPr>
            <a:normAutofit fontScale="62500" lnSpcReduction="20000"/>
          </a:bodyPr>
          <a:lstStyle/>
          <a:p>
            <a:r>
              <a:rPr lang="en-ZA" dirty="0"/>
              <a:t>Gen 22:5  And Abraham said unto his young men, Abide ye here with the ass; and I and the lad will go yonder and worship, and come again to you. </a:t>
            </a:r>
          </a:p>
          <a:p>
            <a:r>
              <a:rPr lang="en-ZA" dirty="0"/>
              <a:t>Gen 22:6  And Abraham took the wood of the burnt offering, and laid </a:t>
            </a:r>
            <a:r>
              <a:rPr lang="en-ZA" i="1" dirty="0"/>
              <a:t>it</a:t>
            </a:r>
            <a:r>
              <a:rPr lang="en-ZA" dirty="0"/>
              <a:t> upon Isaac his son; and he took the fire in his hand, and a knife; and they went both of them together. </a:t>
            </a:r>
          </a:p>
          <a:p>
            <a:r>
              <a:rPr lang="en-ZA" sz="3200" dirty="0">
                <a:solidFill>
                  <a:srgbClr val="FF0000"/>
                </a:solidFill>
              </a:rPr>
              <a:t>Gen 22:7  And Isaac </a:t>
            </a:r>
            <a:r>
              <a:rPr lang="en-ZA" sz="3200" dirty="0" err="1">
                <a:solidFill>
                  <a:srgbClr val="FF0000"/>
                </a:solidFill>
              </a:rPr>
              <a:t>spake</a:t>
            </a:r>
            <a:r>
              <a:rPr lang="en-ZA" sz="3200" dirty="0">
                <a:solidFill>
                  <a:srgbClr val="FF0000"/>
                </a:solidFill>
              </a:rPr>
              <a:t> unto Abraham his father, and said, My father: and he said, Here </a:t>
            </a:r>
            <a:r>
              <a:rPr lang="en-ZA" sz="3200" i="1" dirty="0">
                <a:solidFill>
                  <a:srgbClr val="FF0000"/>
                </a:solidFill>
              </a:rPr>
              <a:t>am</a:t>
            </a:r>
            <a:r>
              <a:rPr lang="en-ZA" sz="3200" dirty="0">
                <a:solidFill>
                  <a:srgbClr val="FF0000"/>
                </a:solidFill>
              </a:rPr>
              <a:t> I, my son. And he said, Behold the fire and the wood: but where </a:t>
            </a:r>
            <a:r>
              <a:rPr lang="en-ZA" sz="3200" i="1" dirty="0">
                <a:solidFill>
                  <a:srgbClr val="FF0000"/>
                </a:solidFill>
              </a:rPr>
              <a:t>is</a:t>
            </a:r>
            <a:r>
              <a:rPr lang="en-ZA" sz="3200" dirty="0">
                <a:solidFill>
                  <a:srgbClr val="FF0000"/>
                </a:solidFill>
              </a:rPr>
              <a:t> the lamb for a burnt offering? </a:t>
            </a:r>
          </a:p>
          <a:p>
            <a:r>
              <a:rPr lang="en-ZA" dirty="0"/>
              <a:t>Gen 22:8  And Abraham said, My son, God will provide himself a lamb for a burnt offering: so they went both of them together. </a:t>
            </a:r>
          </a:p>
          <a:p>
            <a:r>
              <a:rPr lang="en-ZA" dirty="0"/>
              <a:t>Gen 22:9  And they came to the place which God had told him of; and Abraham built an altar there, and laid the wood in order, and bound Isaac his son, and laid him on the altar upon the wood. </a:t>
            </a:r>
          </a:p>
          <a:p>
            <a:r>
              <a:rPr lang="en-ZA" dirty="0"/>
              <a:t>Gen 22:10  And Abraham stretched forth his hand, and took the knife to slay his son. </a:t>
            </a:r>
          </a:p>
          <a:p>
            <a:r>
              <a:rPr lang="en-ZA" dirty="0"/>
              <a:t>Gen 22:11  And the angel of the LORD called unto him out of heaven, and said, Abraham, Abraham: and he said, Here </a:t>
            </a:r>
            <a:r>
              <a:rPr lang="en-ZA" i="1" dirty="0"/>
              <a:t>am</a:t>
            </a:r>
            <a:r>
              <a:rPr lang="en-ZA" dirty="0"/>
              <a:t> I. </a:t>
            </a:r>
          </a:p>
          <a:p>
            <a:r>
              <a:rPr lang="en-ZA" dirty="0"/>
              <a:t>Gen 22:12  And he said, Lay not </a:t>
            </a:r>
            <a:r>
              <a:rPr lang="en-ZA" dirty="0" err="1"/>
              <a:t>thine</a:t>
            </a:r>
            <a:r>
              <a:rPr lang="en-ZA" dirty="0"/>
              <a:t> hand upon the lad, neither do thou any thing unto him: for now I know that thou </a:t>
            </a:r>
            <a:r>
              <a:rPr lang="en-ZA" dirty="0" err="1"/>
              <a:t>fearest</a:t>
            </a:r>
            <a:r>
              <a:rPr lang="en-ZA" dirty="0"/>
              <a:t> God, seeing thou hast not withheld thy son, </a:t>
            </a:r>
            <a:r>
              <a:rPr lang="en-ZA" dirty="0" err="1"/>
              <a:t>thine</a:t>
            </a:r>
            <a:r>
              <a:rPr lang="en-ZA" dirty="0"/>
              <a:t> only </a:t>
            </a:r>
            <a:r>
              <a:rPr lang="en-ZA" i="1" dirty="0"/>
              <a:t>son</a:t>
            </a:r>
            <a:r>
              <a:rPr lang="en-ZA" dirty="0"/>
              <a:t> from me. </a:t>
            </a:r>
            <a:endParaRPr lang="en-ZA" dirty="0"/>
          </a:p>
        </p:txBody>
      </p:sp>
    </p:spTree>
    <p:extLst>
      <p:ext uri="{BB962C8B-B14F-4D97-AF65-F5344CB8AC3E}">
        <p14:creationId xmlns:p14="http://schemas.microsoft.com/office/powerpoint/2010/main" val="15417940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1147</TotalTime>
  <Words>6425</Words>
  <Application>Microsoft Office PowerPoint</Application>
  <PresentationFormat>On-screen Show (4:3)</PresentationFormat>
  <Paragraphs>134</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Flow</vt:lpstr>
      <vt:lpstr>The sooner the better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Worship in song</vt:lpstr>
      <vt:lpstr>PowerPoint Presentation</vt:lpstr>
      <vt:lpstr>PowerPoint Presentation</vt:lpstr>
      <vt:lpstr>PowerPoint Presentation</vt:lpstr>
      <vt:lpstr>PowerPoint Presentation</vt:lpstr>
      <vt:lpstr>PowerPoint Presentation</vt:lpstr>
      <vt:lpstr>PowerPoint Presentation</vt:lpstr>
      <vt:lpstr>Is music wrong?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Worship in dress</vt:lpstr>
      <vt:lpstr>Worship in dress</vt:lpstr>
      <vt:lpstr>Worship in dress</vt:lpstr>
      <vt:lpstr>Worship in dress</vt:lpstr>
      <vt:lpstr>PowerPoint Presentation</vt:lpstr>
      <vt:lpstr>PowerPoint Presentation</vt:lpstr>
      <vt:lpstr>Reverence!!</vt:lpstr>
      <vt:lpstr>Prayer!!</vt:lpstr>
      <vt:lpstr>Prayer!!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MANANA SIR</dc:creator>
  <cp:lastModifiedBy>Rinae</cp:lastModifiedBy>
  <cp:revision>16</cp:revision>
  <dcterms:created xsi:type="dcterms:W3CDTF">2010-12-01T01:50:50Z</dcterms:created>
  <dcterms:modified xsi:type="dcterms:W3CDTF">2010-12-07T06:24:20Z</dcterms:modified>
</cp:coreProperties>
</file>